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1BF80E-57E6-055B-AAE4-270B9C1F7EB3}" name="Baker, Anita (CED)" initials="B(" userId="S::anita.baker_alaska.gov#ext#@icfonline.onmicrosoft.com::7434deae-c66b-47d1-bac6-8d7bfeb70910" providerId="AD"/>
  <p188:author id="{CE7FB314-27B1-346D-E947-A4606F1C8CC1}" name="Wilson, Hannah" initials="WH" userId="S::56640@icf.com::fc954c3b-a0d0-49ab-be5b-e0df93ba3229" providerId="AD"/>
  <p188:author id="{0D0EEB57-8A4A-F247-9F0A-FCBFF3B554A8}" name="Tanaka, Aaron" initials="TA" userId="S::55916@icf.com::4971f3d2-d78c-400f-8752-93e2318c0037" providerId="AD"/>
  <p188:author id="{A5B50B7C-29E0-4714-6D90-6AC02180E6D8}" name="Narducci, Christopher" initials="NC" userId="S::58311@icf.com::4be5fa07-d768-4c96-9d38-f3f1968c7f79" providerId="AD"/>
  <p188:author id="{A52B6DE2-7915-0448-D955-040D6594AB4E}" name="Achaoui, Sarah" initials="AS" userId="S::58281@icf.com::4d085b57-8128-40a2-ba00-3e03fbf36460" providerId="AD"/>
  <p188:author id="{D93A55FD-76BF-3C53-FA47-00D33942CA97}" name="Bledsoe, Madison" initials="BM" userId="S::54660@icf.com::46815355-1fd9-476d-94b4-a7970a6960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CD0"/>
    <a:srgbClr val="E58983"/>
    <a:srgbClr val="6C86C8"/>
    <a:srgbClr val="F2DC79"/>
    <a:srgbClr val="BCBEC0"/>
    <a:srgbClr val="3B62A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68BF0-F470-8726-4749-9384479B2C0A}" v="13" dt="2022-10-31T17:25:07.023"/>
    <p1510:client id="{2535597D-684A-4317-B2DD-326CDC5782E1}" v="332" dt="2022-10-28T19:32:20.784"/>
    <p1510:client id="{91B4134C-A164-78A6-4DA3-B7E405F2D160}" v="493" dt="2022-10-31T15:07:36.583"/>
    <p1510:client id="{A0347A81-D041-0417-7B98-403F9BB41025}" v="18" dt="2022-10-28T17:59:02.428"/>
    <p1510:client id="{CBEDECA1-2599-4B47-9F98-46C0FC3C1EA9}" v="4" dt="2022-10-28T19:18:13.089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705"/>
  </p:normalViewPr>
  <p:slideViewPr>
    <p:cSldViewPr snapToGrid="0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Anita (CED)" userId="S::anita.baker_alaska.gov#ext#@icfonline.onmicrosoft.com::7434deae-c66b-47d1-bac6-8d7bfeb70910" providerId="AD" clId="Web-{C6A82DAC-A95F-422A-AC26-EC545419C4F0}"/>
    <pc:docChg chg="">
      <pc:chgData name="Baker, Anita (CED)" userId="S::anita.baker_alaska.gov#ext#@icfonline.onmicrosoft.com::7434deae-c66b-47d1-bac6-8d7bfeb70910" providerId="AD" clId="Web-{C6A82DAC-A95F-422A-AC26-EC545419C4F0}" dt="2022-08-11T16:47:18.563" v="0"/>
      <pc:docMkLst>
        <pc:docMk/>
      </pc:docMkLst>
      <pc:sldChg chg="addCm">
        <pc:chgData name="Baker, Anita (CED)" userId="S::anita.baker_alaska.gov#ext#@icfonline.onmicrosoft.com::7434deae-c66b-47d1-bac6-8d7bfeb70910" providerId="AD" clId="Web-{C6A82DAC-A95F-422A-AC26-EC545419C4F0}" dt="2022-08-11T16:47:18.563" v="0"/>
        <pc:sldMkLst>
          <pc:docMk/>
          <pc:sldMk cId="2545951232" sldId="3919"/>
        </pc:sldMkLst>
      </pc:sldChg>
    </pc:docChg>
  </pc:docChgLst>
  <pc:docChgLst>
    <pc:chgData name="Narducci, Christopher" userId="S::58311@icf.com::4be5fa07-d768-4c96-9d38-f3f1968c7f79" providerId="AD" clId="Web-{D7286FFE-50D9-9C96-E656-F12FAB8265B3}"/>
    <pc:docChg chg="modSld">
      <pc:chgData name="Narducci, Christopher" userId="S::58311@icf.com::4be5fa07-d768-4c96-9d38-f3f1968c7f79" providerId="AD" clId="Web-{D7286FFE-50D9-9C96-E656-F12FAB8265B3}" dt="2022-10-21T17:48:23.492" v="150"/>
      <pc:docMkLst>
        <pc:docMk/>
      </pc:docMkLst>
      <pc:sldChg chg="modNotes">
        <pc:chgData name="Narducci, Christopher" userId="S::58311@icf.com::4be5fa07-d768-4c96-9d38-f3f1968c7f79" providerId="AD" clId="Web-{D7286FFE-50D9-9C96-E656-F12FAB8265B3}" dt="2022-10-21T17:48:23.492" v="150"/>
        <pc:sldMkLst>
          <pc:docMk/>
          <pc:sldMk cId="3971507488" sldId="3915"/>
        </pc:sldMkLst>
      </pc:sldChg>
    </pc:docChg>
  </pc:docChgLst>
  <pc:docChgLst>
    <pc:chgData name="Narducci, Christopher" userId="S::58311@icf.com::4be5fa07-d768-4c96-9d38-f3f1968c7f79" providerId="AD" clId="Web-{5B32E6E9-C51B-C861-41C4-80246581D8FE}"/>
    <pc:docChg chg="modSld">
      <pc:chgData name="Narducci, Christopher" userId="S::58311@icf.com::4be5fa07-d768-4c96-9d38-f3f1968c7f79" providerId="AD" clId="Web-{5B32E6E9-C51B-C861-41C4-80246581D8FE}" dt="2022-08-10T21:50:52.853" v="149"/>
      <pc:docMkLst>
        <pc:docMk/>
      </pc:docMkLst>
      <pc:sldChg chg="modSp modNotes">
        <pc:chgData name="Narducci, Christopher" userId="S::58311@icf.com::4be5fa07-d768-4c96-9d38-f3f1968c7f79" providerId="AD" clId="Web-{5B32E6E9-C51B-C861-41C4-80246581D8FE}" dt="2022-08-10T21:50:52.853" v="149"/>
        <pc:sldMkLst>
          <pc:docMk/>
          <pc:sldMk cId="3983779572" sldId="3906"/>
        </pc:sldMkLst>
        <pc:spChg chg="mod">
          <ac:chgData name="Narducci, Christopher" userId="S::58311@icf.com::4be5fa07-d768-4c96-9d38-f3f1968c7f79" providerId="AD" clId="Web-{5B32E6E9-C51B-C861-41C4-80246581D8FE}" dt="2022-08-10T21:44:25.263" v="74" actId="20577"/>
          <ac:spMkLst>
            <pc:docMk/>
            <pc:sldMk cId="3983779572" sldId="3906"/>
            <ac:spMk id="39" creationId="{FEB730A3-C66B-4673-69C1-5E1EAA1C9891}"/>
          </ac:spMkLst>
        </pc:spChg>
      </pc:sldChg>
    </pc:docChg>
  </pc:docChgLst>
  <pc:docChgLst>
    <pc:chgData name="Achaoui, Sarah" userId="S::58281@icf.com::4d085b57-8128-40a2-ba00-3e03fbf36460" providerId="AD" clId="Web-{6A309C8A-4215-42E0-469C-D7DAC2C5D554}"/>
    <pc:docChg chg="modSld">
      <pc:chgData name="Achaoui, Sarah" userId="S::58281@icf.com::4d085b57-8128-40a2-ba00-3e03fbf36460" providerId="AD" clId="Web-{6A309C8A-4215-42E0-469C-D7DAC2C5D554}" dt="2022-08-17T18:12:55.451" v="23"/>
      <pc:docMkLst>
        <pc:docMk/>
      </pc:docMkLst>
      <pc:sldChg chg="modNotes">
        <pc:chgData name="Achaoui, Sarah" userId="S::58281@icf.com::4d085b57-8128-40a2-ba00-3e03fbf36460" providerId="AD" clId="Web-{6A309C8A-4215-42E0-469C-D7DAC2C5D554}" dt="2022-08-17T18:12:55.451" v="23"/>
        <pc:sldMkLst>
          <pc:docMk/>
          <pc:sldMk cId="3983779572" sldId="3906"/>
        </pc:sldMkLst>
      </pc:sldChg>
      <pc:sldChg chg="modNotes">
        <pc:chgData name="Achaoui, Sarah" userId="S::58281@icf.com::4d085b57-8128-40a2-ba00-3e03fbf36460" providerId="AD" clId="Web-{6A309C8A-4215-42E0-469C-D7DAC2C5D554}" dt="2022-08-17T17:58:22.621" v="2"/>
        <pc:sldMkLst>
          <pc:docMk/>
          <pc:sldMk cId="2109472275" sldId="3913"/>
        </pc:sldMkLst>
      </pc:sldChg>
      <pc:sldChg chg="modNotes">
        <pc:chgData name="Achaoui, Sarah" userId="S::58281@icf.com::4d085b57-8128-40a2-ba00-3e03fbf36460" providerId="AD" clId="Web-{6A309C8A-4215-42E0-469C-D7DAC2C5D554}" dt="2022-08-17T18:12:24.124" v="6"/>
        <pc:sldMkLst>
          <pc:docMk/>
          <pc:sldMk cId="1311410365" sldId="3916"/>
        </pc:sldMkLst>
      </pc:sldChg>
    </pc:docChg>
  </pc:docChgLst>
  <pc:docChgLst>
    <pc:chgData name="Narducci, Christopher" userId="4be5fa07-d768-4c96-9d38-f3f1968c7f79" providerId="ADAL" clId="{69DAD849-236C-4213-9F6C-CD72B71D8660}"/>
    <pc:docChg chg="custSel modMainMaster">
      <pc:chgData name="Narducci, Christopher" userId="4be5fa07-d768-4c96-9d38-f3f1968c7f79" providerId="ADAL" clId="{69DAD849-236C-4213-9F6C-CD72B71D8660}" dt="2022-08-12T18:25:08.623" v="1" actId="478"/>
      <pc:docMkLst>
        <pc:docMk/>
      </pc:docMkLst>
      <pc:sldMasterChg chg="delSp mod setBg modSldLayout">
        <pc:chgData name="Narducci, Christopher" userId="4be5fa07-d768-4c96-9d38-f3f1968c7f79" providerId="ADAL" clId="{69DAD849-236C-4213-9F6C-CD72B71D8660}" dt="2022-08-12T18:25:08.623" v="1" actId="478"/>
        <pc:sldMasterMkLst>
          <pc:docMk/>
          <pc:sldMasterMk cId="904119828" sldId="2147483660"/>
        </pc:sldMasterMkLst>
        <pc:picChg chg="del">
          <ac:chgData name="Narducci, Christopher" userId="4be5fa07-d768-4c96-9d38-f3f1968c7f79" providerId="ADAL" clId="{69DAD849-236C-4213-9F6C-CD72B71D8660}" dt="2022-08-12T18:25:08.623" v="1" actId="478"/>
          <ac:picMkLst>
            <pc:docMk/>
            <pc:sldMasterMk cId="904119828" sldId="2147483660"/>
            <ac:picMk id="7" creationId="{C93B3A76-A831-5F45-AD16-5CA8E547FEF7}"/>
          </ac:picMkLst>
        </pc:pic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418282899" sldId="2147483711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304569328" sldId="2147483712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1156223812" sldId="2147483713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2972860691" sldId="2147483718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924622963" sldId="2147483719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1032602844" sldId="2147483720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2618198834" sldId="2147483727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2164025308" sldId="2147483729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3014280452" sldId="2147483753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643858847" sldId="2147483755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4186484967" sldId="2147483756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572014574" sldId="2147483757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68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69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72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74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78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80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81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82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83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84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86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97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798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02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03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06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10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14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23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24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25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0" sldId="2147483826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1326779170" sldId="2147483850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1359233160" sldId="2147483851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3554746683" sldId="2147483852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781050251" sldId="2147483854"/>
          </pc:sldLayoutMkLst>
        </pc:sldLayoutChg>
        <pc:sldLayoutChg chg="setBg">
          <pc:chgData name="Narducci, Christopher" userId="4be5fa07-d768-4c96-9d38-f3f1968c7f79" providerId="ADAL" clId="{69DAD849-236C-4213-9F6C-CD72B71D8660}" dt="2022-08-12T18:25:04.982" v="0"/>
          <pc:sldLayoutMkLst>
            <pc:docMk/>
            <pc:sldMasterMk cId="904119828" sldId="2147483660"/>
            <pc:sldLayoutMk cId="3078079735" sldId="2147483855"/>
          </pc:sldLayoutMkLst>
        </pc:sldLayoutChg>
      </pc:sldMasterChg>
    </pc:docChg>
  </pc:docChgLst>
  <pc:docChgLst>
    <pc:chgData name="Baker, Anita (CED)" userId="S::anita.baker_alaska.gov#ext#@icfonline.onmicrosoft.com::7434deae-c66b-47d1-bac6-8d7bfeb70910" providerId="AD" clId="Web-{60CBDDBF-3C1C-47CD-B7B7-162CE2B819E5}"/>
    <pc:docChg chg="">
      <pc:chgData name="Baker, Anita (CED)" userId="S::anita.baker_alaska.gov#ext#@icfonline.onmicrosoft.com::7434deae-c66b-47d1-bac6-8d7bfeb70910" providerId="AD" clId="Web-{60CBDDBF-3C1C-47CD-B7B7-162CE2B819E5}" dt="2022-08-10T23:17:41.801" v="2"/>
      <pc:docMkLst>
        <pc:docMk/>
      </pc:docMkLst>
      <pc:sldChg chg="modCm">
        <pc:chgData name="Baker, Anita (CED)" userId="S::anita.baker_alaska.gov#ext#@icfonline.onmicrosoft.com::7434deae-c66b-47d1-bac6-8d7bfeb70910" providerId="AD" clId="Web-{60CBDDBF-3C1C-47CD-B7B7-162CE2B819E5}" dt="2022-08-10T23:09:51.505" v="0"/>
        <pc:sldMkLst>
          <pc:docMk/>
          <pc:sldMk cId="1183098304" sldId="3914"/>
        </pc:sldMkLst>
      </pc:sldChg>
      <pc:sldChg chg="modCm">
        <pc:chgData name="Baker, Anita (CED)" userId="S::anita.baker_alaska.gov#ext#@icfonline.onmicrosoft.com::7434deae-c66b-47d1-bac6-8d7bfeb70910" providerId="AD" clId="Web-{60CBDDBF-3C1C-47CD-B7B7-162CE2B819E5}" dt="2022-08-10T23:17:41.801" v="2"/>
        <pc:sldMkLst>
          <pc:docMk/>
          <pc:sldMk cId="2545951232" sldId="3919"/>
        </pc:sldMkLst>
      </pc:sldChg>
    </pc:docChg>
  </pc:docChgLst>
  <pc:docChgLst>
    <pc:chgData name="Narducci, Christopher" userId="S::58311@icf.com::4be5fa07-d768-4c96-9d38-f3f1968c7f79" providerId="AD" clId="Web-{A3CA10EF-7B77-F8FB-69A4-DF62A92E72C0}"/>
    <pc:docChg chg="">
      <pc:chgData name="Narducci, Christopher" userId="S::58311@icf.com::4be5fa07-d768-4c96-9d38-f3f1968c7f79" providerId="AD" clId="Web-{A3CA10EF-7B77-F8FB-69A4-DF62A92E72C0}" dt="2022-08-05T19:36:57.810" v="0"/>
      <pc:docMkLst>
        <pc:docMk/>
      </pc:docMkLst>
      <pc:sldChg chg="modCm">
        <pc:chgData name="Narducci, Christopher" userId="S::58311@icf.com::4be5fa07-d768-4c96-9d38-f3f1968c7f79" providerId="AD" clId="Web-{A3CA10EF-7B77-F8FB-69A4-DF62A92E72C0}" dt="2022-08-05T19:36:57.810" v="0"/>
        <pc:sldMkLst>
          <pc:docMk/>
          <pc:sldMk cId="3983779572" sldId="3906"/>
        </pc:sldMkLst>
      </pc:sldChg>
    </pc:docChg>
  </pc:docChgLst>
  <pc:docChgLst>
    <pc:chgData name="Narducci, Christopher" userId="S::58311@icf.com::4be5fa07-d768-4c96-9d38-f3f1968c7f79" providerId="AD" clId="Web-{ADDA45F8-BA15-2886-DAB6-B58863EF78F3}"/>
    <pc:docChg chg="">
      <pc:chgData name="Narducci, Christopher" userId="S::58311@icf.com::4be5fa07-d768-4c96-9d38-f3f1968c7f79" providerId="AD" clId="Web-{ADDA45F8-BA15-2886-DAB6-B58863EF78F3}" dt="2022-08-05T19:27:38.799" v="0"/>
      <pc:docMkLst>
        <pc:docMk/>
      </pc:docMkLst>
      <pc:sldChg chg="modCm">
        <pc:chgData name="Narducci, Christopher" userId="S::58311@icf.com::4be5fa07-d768-4c96-9d38-f3f1968c7f79" providerId="AD" clId="Web-{ADDA45F8-BA15-2886-DAB6-B58863EF78F3}" dt="2022-08-05T19:27:38.799" v="0"/>
        <pc:sldMkLst>
          <pc:docMk/>
          <pc:sldMk cId="3983779572" sldId="3906"/>
        </pc:sldMkLst>
      </pc:sldChg>
    </pc:docChg>
  </pc:docChgLst>
  <pc:docChgLst>
    <pc:chgData name="Bledsoe, Madison" userId="S::54660@icf.com::46815355-1fd9-476d-94b4-a7970a6960e1" providerId="AD" clId="Web-{1D78AB90-3474-8B0D-40B0-6EAAB2FF8B8E}"/>
    <pc:docChg chg="mod modSld">
      <pc:chgData name="Bledsoe, Madison" userId="S::54660@icf.com::46815355-1fd9-476d-94b4-a7970a6960e1" providerId="AD" clId="Web-{1D78AB90-3474-8B0D-40B0-6EAAB2FF8B8E}" dt="2022-08-11T17:29:12.498" v="51" actId="20577"/>
      <pc:docMkLst>
        <pc:docMk/>
      </pc:docMkLst>
      <pc:sldChg chg="addCm">
        <pc:chgData name="Bledsoe, Madison" userId="S::54660@icf.com::46815355-1fd9-476d-94b4-a7970a6960e1" providerId="AD" clId="Web-{1D78AB90-3474-8B0D-40B0-6EAAB2FF8B8E}" dt="2022-08-11T17:25:19.178" v="47"/>
        <pc:sldMkLst>
          <pc:docMk/>
          <pc:sldMk cId="877344967" sldId="3789"/>
        </pc:sldMkLst>
      </pc:sldChg>
      <pc:sldChg chg="modSp">
        <pc:chgData name="Bledsoe, Madison" userId="S::54660@icf.com::46815355-1fd9-476d-94b4-a7970a6960e1" providerId="AD" clId="Web-{1D78AB90-3474-8B0D-40B0-6EAAB2FF8B8E}" dt="2022-08-11T17:29:12.498" v="51" actId="20577"/>
        <pc:sldMkLst>
          <pc:docMk/>
          <pc:sldMk cId="4088165395" sldId="3903"/>
        </pc:sldMkLst>
        <pc:spChg chg="mod">
          <ac:chgData name="Bledsoe, Madison" userId="S::54660@icf.com::46815355-1fd9-476d-94b4-a7970a6960e1" providerId="AD" clId="Web-{1D78AB90-3474-8B0D-40B0-6EAAB2FF8B8E}" dt="2022-08-11T17:29:12.498" v="51" actId="20577"/>
          <ac:spMkLst>
            <pc:docMk/>
            <pc:sldMk cId="4088165395" sldId="3903"/>
            <ac:spMk id="4" creationId="{00000000-0000-0000-0000-000000000000}"/>
          </ac:spMkLst>
        </pc:spChg>
      </pc:sldChg>
      <pc:sldChg chg="modSp addCm modCm">
        <pc:chgData name="Bledsoe, Madison" userId="S::54660@icf.com::46815355-1fd9-476d-94b4-a7970a6960e1" providerId="AD" clId="Web-{1D78AB90-3474-8B0D-40B0-6EAAB2FF8B8E}" dt="2022-08-11T17:14:04.658" v="33"/>
        <pc:sldMkLst>
          <pc:docMk/>
          <pc:sldMk cId="2109472275" sldId="3913"/>
        </pc:sldMkLst>
        <pc:spChg chg="mod">
          <ac:chgData name="Bledsoe, Madison" userId="S::54660@icf.com::46815355-1fd9-476d-94b4-a7970a6960e1" providerId="AD" clId="Web-{1D78AB90-3474-8B0D-40B0-6EAAB2FF8B8E}" dt="2022-08-11T17:13:08.156" v="32" actId="20577"/>
          <ac:spMkLst>
            <pc:docMk/>
            <pc:sldMk cId="2109472275" sldId="3913"/>
            <ac:spMk id="6" creationId="{2131AED0-7520-57DE-693A-6C7520BFE3F2}"/>
          </ac:spMkLst>
        </pc:spChg>
      </pc:sldChg>
      <pc:sldChg chg="addCm">
        <pc:chgData name="Bledsoe, Madison" userId="S::54660@icf.com::46815355-1fd9-476d-94b4-a7970a6960e1" providerId="AD" clId="Web-{1D78AB90-3474-8B0D-40B0-6EAAB2FF8B8E}" dt="2022-08-11T17:00:42.364" v="1"/>
        <pc:sldMkLst>
          <pc:docMk/>
          <pc:sldMk cId="3971507488" sldId="3915"/>
        </pc:sldMkLst>
      </pc:sldChg>
      <pc:sldChg chg="modSp addCm modCm">
        <pc:chgData name="Bledsoe, Madison" userId="S::54660@icf.com::46815355-1fd9-476d-94b4-a7970a6960e1" providerId="AD" clId="Web-{1D78AB90-3474-8B0D-40B0-6EAAB2FF8B8E}" dt="2022-08-11T17:21:43.484" v="46"/>
        <pc:sldMkLst>
          <pc:docMk/>
          <pc:sldMk cId="1311410365" sldId="3916"/>
        </pc:sldMkLst>
        <pc:spChg chg="mod">
          <ac:chgData name="Bledsoe, Madison" userId="S::54660@icf.com::46815355-1fd9-476d-94b4-a7970a6960e1" providerId="AD" clId="Web-{1D78AB90-3474-8B0D-40B0-6EAAB2FF8B8E}" dt="2022-08-11T17:16:03.083" v="42" actId="20577"/>
          <ac:spMkLst>
            <pc:docMk/>
            <pc:sldMk cId="1311410365" sldId="3916"/>
            <ac:spMk id="5" creationId="{E8A82AEE-6F48-2FA2-CA22-E8E852C6C181}"/>
          </ac:spMkLst>
        </pc:spChg>
      </pc:sldChg>
      <pc:sldChg chg="addCm">
        <pc:chgData name="Bledsoe, Madison" userId="S::54660@icf.com::46815355-1fd9-476d-94b4-a7970a6960e1" providerId="AD" clId="Web-{1D78AB90-3474-8B0D-40B0-6EAAB2FF8B8E}" dt="2022-08-11T17:26:57.760" v="48"/>
        <pc:sldMkLst>
          <pc:docMk/>
          <pc:sldMk cId="2063643550" sldId="3917"/>
        </pc:sldMkLst>
      </pc:sldChg>
    </pc:docChg>
  </pc:docChgLst>
  <pc:docChgLst>
    <pc:chgData name="Narducci, Christopher" userId="S::58311@icf.com::4be5fa07-d768-4c96-9d38-f3f1968c7f79" providerId="AD" clId="Web-{07C68BF0-F470-8726-4749-9384479B2C0A}"/>
    <pc:docChg chg="modSld">
      <pc:chgData name="Narducci, Christopher" userId="S::58311@icf.com::4be5fa07-d768-4c96-9d38-f3f1968c7f79" providerId="AD" clId="Web-{07C68BF0-F470-8726-4749-9384479B2C0A}" dt="2022-10-31T17:25:07.023" v="10" actId="1076"/>
      <pc:docMkLst>
        <pc:docMk/>
      </pc:docMkLst>
      <pc:sldChg chg="modSp">
        <pc:chgData name="Narducci, Christopher" userId="S::58311@icf.com::4be5fa07-d768-4c96-9d38-f3f1968c7f79" providerId="AD" clId="Web-{07C68BF0-F470-8726-4749-9384479B2C0A}" dt="2022-10-31T17:22:26.529" v="2" actId="20577"/>
        <pc:sldMkLst>
          <pc:docMk/>
          <pc:sldMk cId="844934358" sldId="3766"/>
        </pc:sldMkLst>
        <pc:spChg chg="mod">
          <ac:chgData name="Narducci, Christopher" userId="S::58311@icf.com::4be5fa07-d768-4c96-9d38-f3f1968c7f79" providerId="AD" clId="Web-{07C68BF0-F470-8726-4749-9384479B2C0A}" dt="2022-10-31T17:22:26.529" v="2" actId="20577"/>
          <ac:spMkLst>
            <pc:docMk/>
            <pc:sldMk cId="844934358" sldId="3766"/>
            <ac:spMk id="6" creationId="{00000000-0000-0000-0000-000000000000}"/>
          </ac:spMkLst>
        </pc:spChg>
      </pc:sldChg>
      <pc:sldChg chg="addSp delSp modSp">
        <pc:chgData name="Narducci, Christopher" userId="S::58311@icf.com::4be5fa07-d768-4c96-9d38-f3f1968c7f79" providerId="AD" clId="Web-{07C68BF0-F470-8726-4749-9384479B2C0A}" dt="2022-10-31T17:25:07.023" v="10" actId="1076"/>
        <pc:sldMkLst>
          <pc:docMk/>
          <pc:sldMk cId="1311410365" sldId="3916"/>
        </pc:sldMkLst>
        <pc:picChg chg="add mod">
          <ac:chgData name="Narducci, Christopher" userId="S::58311@icf.com::4be5fa07-d768-4c96-9d38-f3f1968c7f79" providerId="AD" clId="Web-{07C68BF0-F470-8726-4749-9384479B2C0A}" dt="2022-10-31T17:25:07.023" v="10" actId="1076"/>
          <ac:picMkLst>
            <pc:docMk/>
            <pc:sldMk cId="1311410365" sldId="3916"/>
            <ac:picMk id="6" creationId="{D555D0FA-1578-E081-FCA5-3AD300701A28}"/>
          </ac:picMkLst>
        </pc:picChg>
        <pc:picChg chg="del">
          <ac:chgData name="Narducci, Christopher" userId="S::58311@icf.com::4be5fa07-d768-4c96-9d38-f3f1968c7f79" providerId="AD" clId="Web-{07C68BF0-F470-8726-4749-9384479B2C0A}" dt="2022-10-31T17:24:45.037" v="3"/>
          <ac:picMkLst>
            <pc:docMk/>
            <pc:sldMk cId="1311410365" sldId="3916"/>
            <ac:picMk id="1026" creationId="{FF5B26E6-EDEB-3C19-9E48-E94582D250A1}"/>
          </ac:picMkLst>
        </pc:picChg>
      </pc:sldChg>
    </pc:docChg>
  </pc:docChgLst>
  <pc:docChgLst>
    <pc:chgData name="Narducci, Christopher" userId="S::58311@icf.com::4be5fa07-d768-4c96-9d38-f3f1968c7f79" providerId="AD" clId="Web-{E374E467-1724-DC89-C2FC-6D22EC13CD36}"/>
    <pc:docChg chg="modSld">
      <pc:chgData name="Narducci, Christopher" userId="S::58311@icf.com::4be5fa07-d768-4c96-9d38-f3f1968c7f79" providerId="AD" clId="Web-{E374E467-1724-DC89-C2FC-6D22EC13CD36}" dt="2022-08-12T18:17:38.519" v="1319" actId="20577"/>
      <pc:docMkLst>
        <pc:docMk/>
      </pc:docMkLst>
      <pc:sldChg chg="addSp modSp">
        <pc:chgData name="Narducci, Christopher" userId="S::58311@icf.com::4be5fa07-d768-4c96-9d38-f3f1968c7f79" providerId="AD" clId="Web-{E374E467-1724-DC89-C2FC-6D22EC13CD36}" dt="2022-08-12T15:18:48.435" v="755" actId="1076"/>
        <pc:sldMkLst>
          <pc:docMk/>
          <pc:sldMk cId="844934358" sldId="3766"/>
        </pc:sldMkLst>
        <pc:picChg chg="add mod">
          <ac:chgData name="Narducci, Christopher" userId="S::58311@icf.com::4be5fa07-d768-4c96-9d38-f3f1968c7f79" providerId="AD" clId="Web-{E374E467-1724-DC89-C2FC-6D22EC13CD36}" dt="2022-08-12T15:18:48.435" v="755" actId="1076"/>
          <ac:picMkLst>
            <pc:docMk/>
            <pc:sldMk cId="844934358" sldId="3766"/>
            <ac:picMk id="4" creationId="{97B1CBC0-F67B-31C5-4768-81D16AD3D6F3}"/>
          </ac:picMkLst>
        </pc:picChg>
      </pc:sldChg>
      <pc:sldChg chg="modSp delCm modCm">
        <pc:chgData name="Narducci, Christopher" userId="S::58311@icf.com::4be5fa07-d768-4c96-9d38-f3f1968c7f79" providerId="AD" clId="Web-{E374E467-1724-DC89-C2FC-6D22EC13CD36}" dt="2022-08-12T14:18:02.712" v="736" actId="20577"/>
        <pc:sldMkLst>
          <pc:docMk/>
          <pc:sldMk cId="877344967" sldId="3789"/>
        </pc:sldMkLst>
        <pc:spChg chg="mod">
          <ac:chgData name="Narducci, Christopher" userId="S::58311@icf.com::4be5fa07-d768-4c96-9d38-f3f1968c7f79" providerId="AD" clId="Web-{E374E467-1724-DC89-C2FC-6D22EC13CD36}" dt="2022-08-12T14:18:02.712" v="736" actId="20577"/>
          <ac:spMkLst>
            <pc:docMk/>
            <pc:sldMk cId="877344967" sldId="3789"/>
            <ac:spMk id="3" creationId="{00000000-0000-0000-0000-000000000000}"/>
          </ac:spMkLst>
        </pc:spChg>
      </pc:sldChg>
      <pc:sldChg chg="modSp delCm">
        <pc:chgData name="Narducci, Christopher" userId="S::58311@icf.com::4be5fa07-d768-4c96-9d38-f3f1968c7f79" providerId="AD" clId="Web-{E374E467-1724-DC89-C2FC-6D22EC13CD36}" dt="2022-08-12T13:49:00.484" v="649"/>
        <pc:sldMkLst>
          <pc:docMk/>
          <pc:sldMk cId="4088165395" sldId="3903"/>
        </pc:sldMkLst>
        <pc:spChg chg="mod">
          <ac:chgData name="Narducci, Christopher" userId="S::58311@icf.com::4be5fa07-d768-4c96-9d38-f3f1968c7f79" providerId="AD" clId="Web-{E374E467-1724-DC89-C2FC-6D22EC13CD36}" dt="2022-08-12T13:49:00.312" v="648" actId="20577"/>
          <ac:spMkLst>
            <pc:docMk/>
            <pc:sldMk cId="4088165395" sldId="3903"/>
            <ac:spMk id="4" creationId="{00000000-0000-0000-0000-000000000000}"/>
          </ac:spMkLst>
        </pc:spChg>
      </pc:sldChg>
      <pc:sldChg chg="modSp delCm">
        <pc:chgData name="Narducci, Christopher" userId="S::58311@icf.com::4be5fa07-d768-4c96-9d38-f3f1968c7f79" providerId="AD" clId="Web-{E374E467-1724-DC89-C2FC-6D22EC13CD36}" dt="2022-08-12T14:11:26.430" v="713"/>
        <pc:sldMkLst>
          <pc:docMk/>
          <pc:sldMk cId="1127530149" sldId="3905"/>
        </pc:sldMkLst>
        <pc:spChg chg="mod">
          <ac:chgData name="Narducci, Christopher" userId="S::58311@icf.com::4be5fa07-d768-4c96-9d38-f3f1968c7f79" providerId="AD" clId="Web-{E374E467-1724-DC89-C2FC-6D22EC13CD36}" dt="2022-08-12T14:11:21.524" v="712" actId="20577"/>
          <ac:spMkLst>
            <pc:docMk/>
            <pc:sldMk cId="1127530149" sldId="3905"/>
            <ac:spMk id="32" creationId="{A3EECE07-6D0E-6AB3-13D1-13E77D12776E}"/>
          </ac:spMkLst>
        </pc:spChg>
        <pc:spChg chg="mod">
          <ac:chgData name="Narducci, Christopher" userId="S::58311@icf.com::4be5fa07-d768-4c96-9d38-f3f1968c7f79" providerId="AD" clId="Web-{E374E467-1724-DC89-C2FC-6D22EC13CD36}" dt="2022-08-12T14:11:18.648" v="710" actId="20577"/>
          <ac:spMkLst>
            <pc:docMk/>
            <pc:sldMk cId="1127530149" sldId="3905"/>
            <ac:spMk id="36" creationId="{E0AC01F6-8233-4D1D-756B-615E84CDFCF5}"/>
          </ac:spMkLst>
        </pc:spChg>
      </pc:sldChg>
      <pc:sldChg chg="modSp delCm modCm modNotes">
        <pc:chgData name="Narducci, Christopher" userId="S::58311@icf.com::4be5fa07-d768-4c96-9d38-f3f1968c7f79" providerId="AD" clId="Web-{E374E467-1724-DC89-C2FC-6D22EC13CD36}" dt="2022-08-12T18:17:38.519" v="1319" actId="20577"/>
        <pc:sldMkLst>
          <pc:docMk/>
          <pc:sldMk cId="3983779572" sldId="3906"/>
        </pc:sldMkLst>
        <pc:spChg chg="mod">
          <ac:chgData name="Narducci, Christopher" userId="S::58311@icf.com::4be5fa07-d768-4c96-9d38-f3f1968c7f79" providerId="AD" clId="Web-{E374E467-1724-DC89-C2FC-6D22EC13CD36}" dt="2022-08-12T14:10:35.568" v="705" actId="20577"/>
          <ac:spMkLst>
            <pc:docMk/>
            <pc:sldMk cId="3983779572" sldId="3906"/>
            <ac:spMk id="39" creationId="{FEB730A3-C66B-4673-69C1-5E1EAA1C9891}"/>
          </ac:spMkLst>
        </pc:spChg>
        <pc:spChg chg="mod">
          <ac:chgData name="Narducci, Christopher" userId="S::58311@icf.com::4be5fa07-d768-4c96-9d38-f3f1968c7f79" providerId="AD" clId="Web-{E374E467-1724-DC89-C2FC-6D22EC13CD36}" dt="2022-08-12T18:17:38.519" v="1319" actId="20577"/>
          <ac:spMkLst>
            <pc:docMk/>
            <pc:sldMk cId="3983779572" sldId="3906"/>
            <ac:spMk id="41" creationId="{512A8371-0DBC-5214-DA7D-17B938B3C29E}"/>
          </ac:spMkLst>
        </pc:spChg>
      </pc:sldChg>
      <pc:sldChg chg="modSp delCm modCm">
        <pc:chgData name="Narducci, Christopher" userId="S::58311@icf.com::4be5fa07-d768-4c96-9d38-f3f1968c7f79" providerId="AD" clId="Web-{E374E467-1724-DC89-C2FC-6D22EC13CD36}" dt="2022-08-12T13:59:52.433" v="670" actId="14100"/>
        <pc:sldMkLst>
          <pc:docMk/>
          <pc:sldMk cId="430601288" sldId="3912"/>
        </pc:sldMkLst>
        <pc:spChg chg="mod">
          <ac:chgData name="Narducci, Christopher" userId="S::58311@icf.com::4be5fa07-d768-4c96-9d38-f3f1968c7f79" providerId="AD" clId="Web-{E374E467-1724-DC89-C2FC-6D22EC13CD36}" dt="2022-08-12T13:59:52.433" v="670" actId="14100"/>
          <ac:spMkLst>
            <pc:docMk/>
            <pc:sldMk cId="430601288" sldId="3912"/>
            <ac:spMk id="29" creationId="{C7C3A40F-8910-4893-AA13-4E72579F8C36}"/>
          </ac:spMkLst>
        </pc:spChg>
      </pc:sldChg>
      <pc:sldChg chg="modSp delCm modCm modNotes">
        <pc:chgData name="Narducci, Christopher" userId="S::58311@icf.com::4be5fa07-d768-4c96-9d38-f3f1968c7f79" providerId="AD" clId="Web-{E374E467-1724-DC89-C2FC-6D22EC13CD36}" dt="2022-08-12T13:39:06.929" v="480"/>
        <pc:sldMkLst>
          <pc:docMk/>
          <pc:sldMk cId="2109472275" sldId="3913"/>
        </pc:sldMkLst>
        <pc:spChg chg="mod">
          <ac:chgData name="Narducci, Christopher" userId="S::58311@icf.com::4be5fa07-d768-4c96-9d38-f3f1968c7f79" providerId="AD" clId="Web-{E374E467-1724-DC89-C2FC-6D22EC13CD36}" dt="2022-08-12T13:03:39.514" v="145" actId="20577"/>
          <ac:spMkLst>
            <pc:docMk/>
            <pc:sldMk cId="2109472275" sldId="3913"/>
            <ac:spMk id="2" creationId="{00000000-0000-0000-0000-000000000000}"/>
          </ac:spMkLst>
        </pc:spChg>
        <pc:spChg chg="mod">
          <ac:chgData name="Narducci, Christopher" userId="S::58311@icf.com::4be5fa07-d768-4c96-9d38-f3f1968c7f79" providerId="AD" clId="Web-{E374E467-1724-DC89-C2FC-6D22EC13CD36}" dt="2022-08-12T13:24:33.753" v="232" actId="20577"/>
          <ac:spMkLst>
            <pc:docMk/>
            <pc:sldMk cId="2109472275" sldId="3913"/>
            <ac:spMk id="6" creationId="{2131AED0-7520-57DE-693A-6C7520BFE3F2}"/>
          </ac:spMkLst>
        </pc:spChg>
      </pc:sldChg>
      <pc:sldChg chg="modSp delCm">
        <pc:chgData name="Narducci, Christopher" userId="S::58311@icf.com::4be5fa07-d768-4c96-9d38-f3f1968c7f79" providerId="AD" clId="Web-{E374E467-1724-DC89-C2FC-6D22EC13CD36}" dt="2022-08-12T14:19:50.154" v="749" actId="20577"/>
        <pc:sldMkLst>
          <pc:docMk/>
          <pc:sldMk cId="1183098304" sldId="3914"/>
        </pc:sldMkLst>
        <pc:spChg chg="mod">
          <ac:chgData name="Narducci, Christopher" userId="S::58311@icf.com::4be5fa07-d768-4c96-9d38-f3f1968c7f79" providerId="AD" clId="Web-{E374E467-1724-DC89-C2FC-6D22EC13CD36}" dt="2022-08-12T12:50:51.280" v="52" actId="20577"/>
          <ac:spMkLst>
            <pc:docMk/>
            <pc:sldMk cId="1183098304" sldId="3914"/>
            <ac:spMk id="2" creationId="{00000000-0000-0000-0000-000000000000}"/>
          </ac:spMkLst>
        </pc:spChg>
        <pc:spChg chg="mod">
          <ac:chgData name="Narducci, Christopher" userId="S::58311@icf.com::4be5fa07-d768-4c96-9d38-f3f1968c7f79" providerId="AD" clId="Web-{E374E467-1724-DC89-C2FC-6D22EC13CD36}" dt="2022-08-12T14:19:50.154" v="749" actId="20577"/>
          <ac:spMkLst>
            <pc:docMk/>
            <pc:sldMk cId="1183098304" sldId="3914"/>
            <ac:spMk id="4" creationId="{00000000-0000-0000-0000-000000000000}"/>
          </ac:spMkLst>
        </pc:spChg>
      </pc:sldChg>
      <pc:sldChg chg="modSp delCm modCm modNotes">
        <pc:chgData name="Narducci, Christopher" userId="S::58311@icf.com::4be5fa07-d768-4c96-9d38-f3f1968c7f79" providerId="AD" clId="Web-{E374E467-1724-DC89-C2FC-6D22EC13CD36}" dt="2022-08-12T13:42:45.016" v="607"/>
        <pc:sldMkLst>
          <pc:docMk/>
          <pc:sldMk cId="3971507488" sldId="3915"/>
        </pc:sldMkLst>
        <pc:spChg chg="mod">
          <ac:chgData name="Narducci, Christopher" userId="S::58311@icf.com::4be5fa07-d768-4c96-9d38-f3f1968c7f79" providerId="AD" clId="Web-{E374E467-1724-DC89-C2FC-6D22EC13CD36}" dt="2022-08-12T13:41:01.184" v="579" actId="20577"/>
          <ac:spMkLst>
            <pc:docMk/>
            <pc:sldMk cId="3971507488" sldId="3915"/>
            <ac:spMk id="4" creationId="{00000000-0000-0000-0000-000000000000}"/>
          </ac:spMkLst>
        </pc:spChg>
      </pc:sldChg>
      <pc:sldChg chg="modSp addCm delCm modCm modNotes">
        <pc:chgData name="Narducci, Christopher" userId="S::58311@icf.com::4be5fa07-d768-4c96-9d38-f3f1968c7f79" providerId="AD" clId="Web-{E374E467-1724-DC89-C2FC-6D22EC13CD36}" dt="2022-08-12T13:45:13.834" v="646" actId="14100"/>
        <pc:sldMkLst>
          <pc:docMk/>
          <pc:sldMk cId="1311410365" sldId="3916"/>
        </pc:sldMkLst>
        <pc:spChg chg="mod">
          <ac:chgData name="Narducci, Christopher" userId="S::58311@icf.com::4be5fa07-d768-4c96-9d38-f3f1968c7f79" providerId="AD" clId="Web-{E374E467-1724-DC89-C2FC-6D22EC13CD36}" dt="2022-08-12T13:45:13.834" v="646" actId="14100"/>
          <ac:spMkLst>
            <pc:docMk/>
            <pc:sldMk cId="1311410365" sldId="3916"/>
            <ac:spMk id="5" creationId="{E8A82AEE-6F48-2FA2-CA22-E8E852C6C181}"/>
          </ac:spMkLst>
        </pc:spChg>
        <pc:picChg chg="mod">
          <ac:chgData name="Narducci, Christopher" userId="S::58311@icf.com::4be5fa07-d768-4c96-9d38-f3f1968c7f79" providerId="AD" clId="Web-{E374E467-1724-DC89-C2FC-6D22EC13CD36}" dt="2022-08-12T13:45:02.193" v="645" actId="1076"/>
          <ac:picMkLst>
            <pc:docMk/>
            <pc:sldMk cId="1311410365" sldId="3916"/>
            <ac:picMk id="1026" creationId="{FF5B26E6-EDEB-3C19-9E48-E94582D250A1}"/>
          </ac:picMkLst>
        </pc:picChg>
      </pc:sldChg>
      <pc:sldChg chg="modSp delCm modCm">
        <pc:chgData name="Narducci, Christopher" userId="S::58311@icf.com::4be5fa07-d768-4c96-9d38-f3f1968c7f79" providerId="AD" clId="Web-{E374E467-1724-DC89-C2FC-6D22EC13CD36}" dt="2022-08-12T14:18:41.917" v="739" actId="20577"/>
        <pc:sldMkLst>
          <pc:docMk/>
          <pc:sldMk cId="2063643550" sldId="3917"/>
        </pc:sldMkLst>
        <pc:spChg chg="mod">
          <ac:chgData name="Narducci, Christopher" userId="S::58311@icf.com::4be5fa07-d768-4c96-9d38-f3f1968c7f79" providerId="AD" clId="Web-{E374E467-1724-DC89-C2FC-6D22EC13CD36}" dt="2022-08-12T14:18:41.917" v="739" actId="20577"/>
          <ac:spMkLst>
            <pc:docMk/>
            <pc:sldMk cId="2063643550" sldId="3917"/>
            <ac:spMk id="2" creationId="{00000000-0000-0000-0000-000000000000}"/>
          </ac:spMkLst>
        </pc:spChg>
        <pc:spChg chg="mod">
          <ac:chgData name="Narducci, Christopher" userId="S::58311@icf.com::4be5fa07-d768-4c96-9d38-f3f1968c7f79" providerId="AD" clId="Web-{E374E467-1724-DC89-C2FC-6D22EC13CD36}" dt="2022-08-12T12:43:04.245" v="26" actId="20577"/>
          <ac:spMkLst>
            <pc:docMk/>
            <pc:sldMk cId="2063643550" sldId="3917"/>
            <ac:spMk id="6" creationId="{551218D5-E054-0EF9-362B-49150937F447}"/>
          </ac:spMkLst>
        </pc:spChg>
      </pc:sldChg>
      <pc:sldChg chg="addSp modSp">
        <pc:chgData name="Narducci, Christopher" userId="S::58311@icf.com::4be5fa07-d768-4c96-9d38-f3f1968c7f79" providerId="AD" clId="Web-{E374E467-1724-DC89-C2FC-6D22EC13CD36}" dt="2022-08-12T17:56:47.027" v="1238" actId="20577"/>
        <pc:sldMkLst>
          <pc:docMk/>
          <pc:sldMk cId="3529974360" sldId="3918"/>
        </pc:sldMkLst>
        <pc:spChg chg="add mod">
          <ac:chgData name="Narducci, Christopher" userId="S::58311@icf.com::4be5fa07-d768-4c96-9d38-f3f1968c7f79" providerId="AD" clId="Web-{E374E467-1724-DC89-C2FC-6D22EC13CD36}" dt="2022-08-12T17:56:47.027" v="1238" actId="20577"/>
          <ac:spMkLst>
            <pc:docMk/>
            <pc:sldMk cId="3529974360" sldId="3918"/>
            <ac:spMk id="23" creationId="{A30DA351-B71D-8A69-6F0A-E3AB9D9CAB0A}"/>
          </ac:spMkLst>
        </pc:spChg>
      </pc:sldChg>
      <pc:sldChg chg="modSp delCm">
        <pc:chgData name="Narducci, Christopher" userId="S::58311@icf.com::4be5fa07-d768-4c96-9d38-f3f1968c7f79" providerId="AD" clId="Web-{E374E467-1724-DC89-C2FC-6D22EC13CD36}" dt="2022-08-12T14:12:49.324" v="729" actId="20577"/>
        <pc:sldMkLst>
          <pc:docMk/>
          <pc:sldMk cId="2545951232" sldId="3919"/>
        </pc:sldMkLst>
        <pc:spChg chg="mod">
          <ac:chgData name="Narducci, Christopher" userId="S::58311@icf.com::4be5fa07-d768-4c96-9d38-f3f1968c7f79" providerId="AD" clId="Web-{E374E467-1724-DC89-C2FC-6D22EC13CD36}" dt="2022-08-12T14:12:49.324" v="729" actId="20577"/>
          <ac:spMkLst>
            <pc:docMk/>
            <pc:sldMk cId="2545951232" sldId="3919"/>
            <ac:spMk id="4" creationId="{4C4A247E-BCC5-0D86-633B-8E9D9559A8C4}"/>
          </ac:spMkLst>
        </pc:spChg>
      </pc:sldChg>
    </pc:docChg>
  </pc:docChgLst>
  <pc:docChgLst>
    <pc:chgData name="Narducci, Christopher" userId="S::58311@icf.com::4be5fa07-d768-4c96-9d38-f3f1968c7f79" providerId="AD" clId="Web-{91B4134C-A164-78A6-4DA3-B7E405F2D160}"/>
    <pc:docChg chg="modSld">
      <pc:chgData name="Narducci, Christopher" userId="S::58311@icf.com::4be5fa07-d768-4c96-9d38-f3f1968c7f79" providerId="AD" clId="Web-{91B4134C-A164-78A6-4DA3-B7E405F2D160}" dt="2022-10-31T15:07:15.878" v="319" actId="20577"/>
      <pc:docMkLst>
        <pc:docMk/>
      </pc:docMkLst>
      <pc:sldChg chg="modSp">
        <pc:chgData name="Narducci, Christopher" userId="S::58311@icf.com::4be5fa07-d768-4c96-9d38-f3f1968c7f79" providerId="AD" clId="Web-{91B4134C-A164-78A6-4DA3-B7E405F2D160}" dt="2022-10-31T14:56:21.237" v="140" actId="20577"/>
        <pc:sldMkLst>
          <pc:docMk/>
          <pc:sldMk cId="1183098304" sldId="3914"/>
        </pc:sldMkLst>
        <pc:spChg chg="mod">
          <ac:chgData name="Narducci, Christopher" userId="S::58311@icf.com::4be5fa07-d768-4c96-9d38-f3f1968c7f79" providerId="AD" clId="Web-{91B4134C-A164-78A6-4DA3-B7E405F2D160}" dt="2022-10-31T14:56:21.237" v="140" actId="20577"/>
          <ac:spMkLst>
            <pc:docMk/>
            <pc:sldMk cId="1183098304" sldId="3914"/>
            <ac:spMk id="4" creationId="{00000000-0000-0000-0000-000000000000}"/>
          </ac:spMkLst>
        </pc:spChg>
      </pc:sldChg>
      <pc:sldChg chg="modSp">
        <pc:chgData name="Narducci, Christopher" userId="S::58311@icf.com::4be5fa07-d768-4c96-9d38-f3f1968c7f79" providerId="AD" clId="Web-{91B4134C-A164-78A6-4DA3-B7E405F2D160}" dt="2022-10-31T15:06:34.281" v="311" actId="20577"/>
        <pc:sldMkLst>
          <pc:docMk/>
          <pc:sldMk cId="1891086513" sldId="3924"/>
        </pc:sldMkLst>
        <pc:spChg chg="mod">
          <ac:chgData name="Narducci, Christopher" userId="S::58311@icf.com::4be5fa07-d768-4c96-9d38-f3f1968c7f79" providerId="AD" clId="Web-{91B4134C-A164-78A6-4DA3-B7E405F2D160}" dt="2022-10-31T15:06:34.281" v="311" actId="20577"/>
          <ac:spMkLst>
            <pc:docMk/>
            <pc:sldMk cId="1891086513" sldId="3924"/>
            <ac:spMk id="23" creationId="{A30DA351-B71D-8A69-6F0A-E3AB9D9CAB0A}"/>
          </ac:spMkLst>
        </pc:spChg>
      </pc:sldChg>
      <pc:sldChg chg="modSp">
        <pc:chgData name="Narducci, Christopher" userId="S::58311@icf.com::4be5fa07-d768-4c96-9d38-f3f1968c7f79" providerId="AD" clId="Web-{91B4134C-A164-78A6-4DA3-B7E405F2D160}" dt="2022-10-31T15:07:03.158" v="318" actId="20577"/>
        <pc:sldMkLst>
          <pc:docMk/>
          <pc:sldMk cId="2687063484" sldId="3925"/>
        </pc:sldMkLst>
        <pc:spChg chg="mod">
          <ac:chgData name="Narducci, Christopher" userId="S::58311@icf.com::4be5fa07-d768-4c96-9d38-f3f1968c7f79" providerId="AD" clId="Web-{91B4134C-A164-78A6-4DA3-B7E405F2D160}" dt="2022-10-31T15:07:03.158" v="318" actId="20577"/>
          <ac:spMkLst>
            <pc:docMk/>
            <pc:sldMk cId="2687063484" sldId="3925"/>
            <ac:spMk id="5" creationId="{27A6F790-6CB0-A712-D6F2-6A784C83DDFA}"/>
          </ac:spMkLst>
        </pc:spChg>
      </pc:sldChg>
      <pc:sldChg chg="modSp">
        <pc:chgData name="Narducci, Christopher" userId="S::58311@icf.com::4be5fa07-d768-4c96-9d38-f3f1968c7f79" providerId="AD" clId="Web-{91B4134C-A164-78A6-4DA3-B7E405F2D160}" dt="2022-10-31T15:07:15.878" v="319" actId="20577"/>
        <pc:sldMkLst>
          <pc:docMk/>
          <pc:sldMk cId="1070903718" sldId="3926"/>
        </pc:sldMkLst>
        <pc:spChg chg="mod">
          <ac:chgData name="Narducci, Christopher" userId="S::58311@icf.com::4be5fa07-d768-4c96-9d38-f3f1968c7f79" providerId="AD" clId="Web-{91B4134C-A164-78A6-4DA3-B7E405F2D160}" dt="2022-10-31T15:07:15.878" v="319" actId="20577"/>
          <ac:spMkLst>
            <pc:docMk/>
            <pc:sldMk cId="1070903718" sldId="3926"/>
            <ac:spMk id="4" creationId="{6336D61E-BD58-3D9D-D431-7EA1B3AC811F}"/>
          </ac:spMkLst>
        </pc:spChg>
      </pc:sldChg>
    </pc:docChg>
  </pc:docChgLst>
  <pc:docChgLst>
    <pc:chgData name="Gilchrist, Eileen" userId="0dc837f2-d779-456b-b5b6-4e2b133fac65" providerId="ADAL" clId="{E87E071E-EA3F-46AE-A071-BF46F519CBB1}"/>
    <pc:docChg chg="modSld">
      <pc:chgData name="Gilchrist, Eileen" userId="0dc837f2-d779-456b-b5b6-4e2b133fac65" providerId="ADAL" clId="{E87E071E-EA3F-46AE-A071-BF46F519CBB1}" dt="2022-08-22T17:44:02.741" v="1" actId="1076"/>
      <pc:docMkLst>
        <pc:docMk/>
      </pc:docMkLst>
      <pc:sldChg chg="modSp mod">
        <pc:chgData name="Gilchrist, Eileen" userId="0dc837f2-d779-456b-b5b6-4e2b133fac65" providerId="ADAL" clId="{E87E071E-EA3F-46AE-A071-BF46F519CBB1}" dt="2022-08-22T17:44:02.741" v="1" actId="1076"/>
        <pc:sldMkLst>
          <pc:docMk/>
          <pc:sldMk cId="642142158" sldId="3904"/>
        </pc:sldMkLst>
        <pc:picChg chg="mod">
          <ac:chgData name="Gilchrist, Eileen" userId="0dc837f2-d779-456b-b5b6-4e2b133fac65" providerId="ADAL" clId="{E87E071E-EA3F-46AE-A071-BF46F519CBB1}" dt="2022-08-22T17:44:02.741" v="1" actId="1076"/>
          <ac:picMkLst>
            <pc:docMk/>
            <pc:sldMk cId="642142158" sldId="3904"/>
            <ac:picMk id="17" creationId="{BC115163-0D35-4C15-9E6E-18DD602EB867}"/>
          </ac:picMkLst>
        </pc:picChg>
      </pc:sldChg>
    </pc:docChg>
  </pc:docChgLst>
  <pc:docChgLst>
    <pc:chgData name="Narducci, Christopher" userId="4be5fa07-d768-4c96-9d38-f3f1968c7f79" providerId="ADAL" clId="{2535597D-684A-4317-B2DD-326CDC5782E1}"/>
    <pc:docChg chg="undo custSel addSld delSld modSld modSection">
      <pc:chgData name="Narducci, Christopher" userId="4be5fa07-d768-4c96-9d38-f3f1968c7f79" providerId="ADAL" clId="{2535597D-684A-4317-B2DD-326CDC5782E1}" dt="2022-10-28T21:40:40.438" v="1548" actId="12"/>
      <pc:docMkLst>
        <pc:docMk/>
      </pc:docMkLst>
      <pc:sldChg chg="modSp mod">
        <pc:chgData name="Narducci, Christopher" userId="4be5fa07-d768-4c96-9d38-f3f1968c7f79" providerId="ADAL" clId="{2535597D-684A-4317-B2DD-326CDC5782E1}" dt="2022-10-28T21:40:40.438" v="1548" actId="12"/>
        <pc:sldMkLst>
          <pc:docMk/>
          <pc:sldMk cId="877344967" sldId="3789"/>
        </pc:sldMkLst>
        <pc:spChg chg="mod">
          <ac:chgData name="Narducci, Christopher" userId="4be5fa07-d768-4c96-9d38-f3f1968c7f79" providerId="ADAL" clId="{2535597D-684A-4317-B2DD-326CDC5782E1}" dt="2022-10-28T21:40:40.438" v="1548" actId="12"/>
          <ac:spMkLst>
            <pc:docMk/>
            <pc:sldMk cId="877344967" sldId="3789"/>
            <ac:spMk id="3" creationId="{00000000-0000-0000-0000-000000000000}"/>
          </ac:spMkLst>
        </pc:spChg>
      </pc:sldChg>
      <pc:sldChg chg="addSp delSp modSp mod">
        <pc:chgData name="Narducci, Christopher" userId="4be5fa07-d768-4c96-9d38-f3f1968c7f79" providerId="ADAL" clId="{2535597D-684A-4317-B2DD-326CDC5782E1}" dt="2022-10-28T18:24:47.703" v="143" actId="1076"/>
        <pc:sldMkLst>
          <pc:docMk/>
          <pc:sldMk cId="3529974360" sldId="3918"/>
        </pc:sldMkLst>
        <pc:spChg chg="mod">
          <ac:chgData name="Narducci, Christopher" userId="4be5fa07-d768-4c96-9d38-f3f1968c7f79" providerId="ADAL" clId="{2535597D-684A-4317-B2DD-326CDC5782E1}" dt="2022-10-28T18:16:08.608" v="135" actId="20577"/>
          <ac:spMkLst>
            <pc:docMk/>
            <pc:sldMk cId="3529974360" sldId="3918"/>
            <ac:spMk id="2" creationId="{00000000-0000-0000-0000-000000000000}"/>
          </ac:spMkLst>
        </pc:spChg>
        <pc:spChg chg="del mod">
          <ac:chgData name="Narducci, Christopher" userId="4be5fa07-d768-4c96-9d38-f3f1968c7f79" providerId="ADAL" clId="{2535597D-684A-4317-B2DD-326CDC5782E1}" dt="2022-10-28T18:15:51.839" v="126" actId="21"/>
          <ac:spMkLst>
            <pc:docMk/>
            <pc:sldMk cId="3529974360" sldId="3918"/>
            <ac:spMk id="23" creationId="{A30DA351-B71D-8A69-6F0A-E3AB9D9CAB0A}"/>
          </ac:spMkLst>
        </pc:spChg>
        <pc:graphicFrameChg chg="del mod">
          <ac:chgData name="Narducci, Christopher" userId="4be5fa07-d768-4c96-9d38-f3f1968c7f79" providerId="ADAL" clId="{2535597D-684A-4317-B2DD-326CDC5782E1}" dt="2022-10-28T18:15:44.551" v="124" actId="21"/>
          <ac:graphicFrameMkLst>
            <pc:docMk/>
            <pc:sldMk cId="3529974360" sldId="3918"/>
            <ac:graphicFrameMk id="16" creationId="{C5D4B8DB-30F7-818D-AD18-5A7CA6BB9511}"/>
          </ac:graphicFrameMkLst>
        </pc:graphicFrameChg>
        <pc:picChg chg="add mod">
          <ac:chgData name="Narducci, Christopher" userId="4be5fa07-d768-4c96-9d38-f3f1968c7f79" providerId="ADAL" clId="{2535597D-684A-4317-B2DD-326CDC5782E1}" dt="2022-10-28T18:24:47.703" v="143" actId="1076"/>
          <ac:picMkLst>
            <pc:docMk/>
            <pc:sldMk cId="3529974360" sldId="3918"/>
            <ac:picMk id="5" creationId="{75B25696-49B2-28F2-57CF-258C34E1957B}"/>
          </ac:picMkLst>
        </pc:picChg>
      </pc:sldChg>
      <pc:sldChg chg="modSp mod">
        <pc:chgData name="Narducci, Christopher" userId="4be5fa07-d768-4c96-9d38-f3f1968c7f79" providerId="ADAL" clId="{2535597D-684A-4317-B2DD-326CDC5782E1}" dt="2022-10-28T18:06:08.151" v="95" actId="404"/>
        <pc:sldMkLst>
          <pc:docMk/>
          <pc:sldMk cId="2545951232" sldId="3919"/>
        </pc:sldMkLst>
        <pc:spChg chg="mod">
          <ac:chgData name="Narducci, Christopher" userId="4be5fa07-d768-4c96-9d38-f3f1968c7f79" providerId="ADAL" clId="{2535597D-684A-4317-B2DD-326CDC5782E1}" dt="2022-10-28T18:06:08.151" v="95" actId="404"/>
          <ac:spMkLst>
            <pc:docMk/>
            <pc:sldMk cId="2545951232" sldId="3919"/>
            <ac:spMk id="4" creationId="{4C4A247E-BCC5-0D86-633B-8E9D9559A8C4}"/>
          </ac:spMkLst>
        </pc:spChg>
      </pc:sldChg>
      <pc:sldChg chg="modSp mod">
        <pc:chgData name="Narducci, Christopher" userId="4be5fa07-d768-4c96-9d38-f3f1968c7f79" providerId="ADAL" clId="{2535597D-684A-4317-B2DD-326CDC5782E1}" dt="2022-10-28T18:02:00.232" v="35" actId="20577"/>
        <pc:sldMkLst>
          <pc:docMk/>
          <pc:sldMk cId="3536276736" sldId="3920"/>
        </pc:sldMkLst>
        <pc:spChg chg="mod">
          <ac:chgData name="Narducci, Christopher" userId="4be5fa07-d768-4c96-9d38-f3f1968c7f79" providerId="ADAL" clId="{2535597D-684A-4317-B2DD-326CDC5782E1}" dt="2022-10-28T18:02:00.232" v="35" actId="20577"/>
          <ac:spMkLst>
            <pc:docMk/>
            <pc:sldMk cId="3536276736" sldId="3920"/>
            <ac:spMk id="2" creationId="{00000000-0000-0000-0000-000000000000}"/>
          </ac:spMkLst>
        </pc:spChg>
      </pc:sldChg>
      <pc:sldChg chg="delSp modSp add mod">
        <pc:chgData name="Narducci, Christopher" userId="4be5fa07-d768-4c96-9d38-f3f1968c7f79" providerId="ADAL" clId="{2535597D-684A-4317-B2DD-326CDC5782E1}" dt="2022-10-28T19:09:21.902" v="947" actId="6549"/>
        <pc:sldMkLst>
          <pc:docMk/>
          <pc:sldMk cId="1891086513" sldId="3924"/>
        </pc:sldMkLst>
        <pc:spChg chg="mod">
          <ac:chgData name="Narducci, Christopher" userId="4be5fa07-d768-4c96-9d38-f3f1968c7f79" providerId="ADAL" clId="{2535597D-684A-4317-B2DD-326CDC5782E1}" dt="2022-10-28T18:27:26.214" v="174" actId="20577"/>
          <ac:spMkLst>
            <pc:docMk/>
            <pc:sldMk cId="1891086513" sldId="3924"/>
            <ac:spMk id="2" creationId="{00000000-0000-0000-0000-000000000000}"/>
          </ac:spMkLst>
        </pc:spChg>
        <pc:spChg chg="mod">
          <ac:chgData name="Narducci, Christopher" userId="4be5fa07-d768-4c96-9d38-f3f1968c7f79" providerId="ADAL" clId="{2535597D-684A-4317-B2DD-326CDC5782E1}" dt="2022-10-28T19:09:21.902" v="947" actId="6549"/>
          <ac:spMkLst>
            <pc:docMk/>
            <pc:sldMk cId="1891086513" sldId="3924"/>
            <ac:spMk id="23" creationId="{A30DA351-B71D-8A69-6F0A-E3AB9D9CAB0A}"/>
          </ac:spMkLst>
        </pc:spChg>
        <pc:graphicFrameChg chg="del">
          <ac:chgData name="Narducci, Christopher" userId="4be5fa07-d768-4c96-9d38-f3f1968c7f79" providerId="ADAL" clId="{2535597D-684A-4317-B2DD-326CDC5782E1}" dt="2022-10-28T18:30:36.149" v="193" actId="478"/>
          <ac:graphicFrameMkLst>
            <pc:docMk/>
            <pc:sldMk cId="1891086513" sldId="3924"/>
            <ac:graphicFrameMk id="16" creationId="{C5D4B8DB-30F7-818D-AD18-5A7CA6BB9511}"/>
          </ac:graphicFrameMkLst>
        </pc:graphicFrameChg>
      </pc:sldChg>
      <pc:sldChg chg="addSp delSp modSp add mod">
        <pc:chgData name="Narducci, Christopher" userId="4be5fa07-d768-4c96-9d38-f3f1968c7f79" providerId="ADAL" clId="{2535597D-684A-4317-B2DD-326CDC5782E1}" dt="2022-10-28T21:38:54.945" v="1495" actId="20577"/>
        <pc:sldMkLst>
          <pc:docMk/>
          <pc:sldMk cId="2687063484" sldId="3925"/>
        </pc:sldMkLst>
        <pc:spChg chg="mod">
          <ac:chgData name="Narducci, Christopher" userId="4be5fa07-d768-4c96-9d38-f3f1968c7f79" providerId="ADAL" clId="{2535597D-684A-4317-B2DD-326CDC5782E1}" dt="2022-10-28T18:29:02.182" v="180"/>
          <ac:spMkLst>
            <pc:docMk/>
            <pc:sldMk cId="2687063484" sldId="3925"/>
            <ac:spMk id="2" creationId="{00000000-0000-0000-0000-000000000000}"/>
          </ac:spMkLst>
        </pc:spChg>
        <pc:spChg chg="add mod">
          <ac:chgData name="Narducci, Christopher" userId="4be5fa07-d768-4c96-9d38-f3f1968c7f79" providerId="ADAL" clId="{2535597D-684A-4317-B2DD-326CDC5782E1}" dt="2022-10-28T21:38:54.945" v="1495" actId="20577"/>
          <ac:spMkLst>
            <pc:docMk/>
            <pc:sldMk cId="2687063484" sldId="3925"/>
            <ac:spMk id="5" creationId="{27A6F790-6CB0-A712-D6F2-6A784C83DDFA}"/>
          </ac:spMkLst>
        </pc:spChg>
        <pc:spChg chg="del">
          <ac:chgData name="Narducci, Christopher" userId="4be5fa07-d768-4c96-9d38-f3f1968c7f79" providerId="ADAL" clId="{2535597D-684A-4317-B2DD-326CDC5782E1}" dt="2022-10-28T19:09:40.822" v="949" actId="21"/>
          <ac:spMkLst>
            <pc:docMk/>
            <pc:sldMk cId="2687063484" sldId="3925"/>
            <ac:spMk id="23" creationId="{A30DA351-B71D-8A69-6F0A-E3AB9D9CAB0A}"/>
          </ac:spMkLst>
        </pc:spChg>
        <pc:graphicFrameChg chg="add del mod">
          <ac:chgData name="Narducci, Christopher" userId="4be5fa07-d768-4c96-9d38-f3f1968c7f79" providerId="ADAL" clId="{2535597D-684A-4317-B2DD-326CDC5782E1}" dt="2022-10-28T19:09:49.294" v="952"/>
          <ac:graphicFrameMkLst>
            <pc:docMk/>
            <pc:sldMk cId="2687063484" sldId="3925"/>
            <ac:graphicFrameMk id="4" creationId="{FF70839F-FEC7-50A7-478E-B4AE58A8CA30}"/>
          </ac:graphicFrameMkLst>
        </pc:graphicFrameChg>
        <pc:graphicFrameChg chg="del mod">
          <ac:chgData name="Narducci, Christopher" userId="4be5fa07-d768-4c96-9d38-f3f1968c7f79" providerId="ADAL" clId="{2535597D-684A-4317-B2DD-326CDC5782E1}" dt="2022-10-28T19:09:44.060" v="950" actId="21"/>
          <ac:graphicFrameMkLst>
            <pc:docMk/>
            <pc:sldMk cId="2687063484" sldId="3925"/>
            <ac:graphicFrameMk id="16" creationId="{C5D4B8DB-30F7-818D-AD18-5A7CA6BB9511}"/>
          </ac:graphicFrameMkLst>
        </pc:graphicFrameChg>
      </pc:sldChg>
      <pc:sldChg chg="addSp delSp modSp add mod">
        <pc:chgData name="Narducci, Christopher" userId="4be5fa07-d768-4c96-9d38-f3f1968c7f79" providerId="ADAL" clId="{2535597D-684A-4317-B2DD-326CDC5782E1}" dt="2022-10-28T21:39:36.650" v="1542" actId="20577"/>
        <pc:sldMkLst>
          <pc:docMk/>
          <pc:sldMk cId="1070903718" sldId="3926"/>
        </pc:sldMkLst>
        <pc:spChg chg="mod">
          <ac:chgData name="Narducci, Christopher" userId="4be5fa07-d768-4c96-9d38-f3f1968c7f79" providerId="ADAL" clId="{2535597D-684A-4317-B2DD-326CDC5782E1}" dt="2022-10-28T18:29:58.846" v="192" actId="14100"/>
          <ac:spMkLst>
            <pc:docMk/>
            <pc:sldMk cId="1070903718" sldId="3926"/>
            <ac:spMk id="2" creationId="{00000000-0000-0000-0000-000000000000}"/>
          </ac:spMkLst>
        </pc:spChg>
        <pc:spChg chg="add mod">
          <ac:chgData name="Narducci, Christopher" userId="4be5fa07-d768-4c96-9d38-f3f1968c7f79" providerId="ADAL" clId="{2535597D-684A-4317-B2DD-326CDC5782E1}" dt="2022-10-28T21:39:36.650" v="1542" actId="20577"/>
          <ac:spMkLst>
            <pc:docMk/>
            <pc:sldMk cId="1070903718" sldId="3926"/>
            <ac:spMk id="4" creationId="{6336D61E-BD58-3D9D-D431-7EA1B3AC811F}"/>
          </ac:spMkLst>
        </pc:spChg>
        <pc:spChg chg="del">
          <ac:chgData name="Narducci, Christopher" userId="4be5fa07-d768-4c96-9d38-f3f1968c7f79" providerId="ADAL" clId="{2535597D-684A-4317-B2DD-326CDC5782E1}" dt="2022-10-28T19:10:15.532" v="956" actId="21"/>
          <ac:spMkLst>
            <pc:docMk/>
            <pc:sldMk cId="1070903718" sldId="3926"/>
            <ac:spMk id="23" creationId="{A30DA351-B71D-8A69-6F0A-E3AB9D9CAB0A}"/>
          </ac:spMkLst>
        </pc:spChg>
        <pc:graphicFrameChg chg="del">
          <ac:chgData name="Narducci, Christopher" userId="4be5fa07-d768-4c96-9d38-f3f1968c7f79" providerId="ADAL" clId="{2535597D-684A-4317-B2DD-326CDC5782E1}" dt="2022-10-28T19:10:12.316" v="955" actId="21"/>
          <ac:graphicFrameMkLst>
            <pc:docMk/>
            <pc:sldMk cId="1070903718" sldId="3926"/>
            <ac:graphicFrameMk id="16" creationId="{C5D4B8DB-30F7-818D-AD18-5A7CA6BB9511}"/>
          </ac:graphicFrameMkLst>
        </pc:graphicFrameChg>
      </pc:sldChg>
      <pc:sldChg chg="add del">
        <pc:chgData name="Narducci, Christopher" userId="4be5fa07-d768-4c96-9d38-f3f1968c7f79" providerId="ADAL" clId="{2535597D-684A-4317-B2DD-326CDC5782E1}" dt="2022-10-28T19:10:08.332" v="954" actId="47"/>
        <pc:sldMkLst>
          <pc:docMk/>
          <pc:sldMk cId="4074010103" sldId="3927"/>
        </pc:sldMkLst>
      </pc:sldChg>
    </pc:docChg>
  </pc:docChgLst>
  <pc:docChgLst>
    <pc:chgData name="Narducci, Christopher" userId="S::58311@icf.com::4be5fa07-d768-4c96-9d38-f3f1968c7f79" providerId="AD" clId="Web-{B3B0C761-1914-4B62-64FB-95FF339481CC}"/>
    <pc:docChg chg="modSld">
      <pc:chgData name="Narducci, Christopher" userId="S::58311@icf.com::4be5fa07-d768-4c96-9d38-f3f1968c7f79" providerId="AD" clId="Web-{B3B0C761-1914-4B62-64FB-95FF339481CC}" dt="2022-08-12T18:33:06.340" v="31" actId="1076"/>
      <pc:docMkLst>
        <pc:docMk/>
      </pc:docMkLst>
      <pc:sldChg chg="modSp">
        <pc:chgData name="Narducci, Christopher" userId="S::58311@icf.com::4be5fa07-d768-4c96-9d38-f3f1968c7f79" providerId="AD" clId="Web-{B3B0C761-1914-4B62-64FB-95FF339481CC}" dt="2022-08-12T18:33:06.340" v="31" actId="1076"/>
        <pc:sldMkLst>
          <pc:docMk/>
          <pc:sldMk cId="844934358" sldId="3766"/>
        </pc:sldMkLst>
        <pc:picChg chg="mod">
          <ac:chgData name="Narducci, Christopher" userId="S::58311@icf.com::4be5fa07-d768-4c96-9d38-f3f1968c7f79" providerId="AD" clId="Web-{B3B0C761-1914-4B62-64FB-95FF339481CC}" dt="2022-08-12T18:33:06.340" v="31" actId="1076"/>
          <ac:picMkLst>
            <pc:docMk/>
            <pc:sldMk cId="844934358" sldId="3766"/>
            <ac:picMk id="4" creationId="{97B1CBC0-F67B-31C5-4768-81D16AD3D6F3}"/>
          </ac:picMkLst>
        </pc:picChg>
      </pc:sldChg>
      <pc:sldChg chg="modSp">
        <pc:chgData name="Narducci, Christopher" userId="S::58311@icf.com::4be5fa07-d768-4c96-9d38-f3f1968c7f79" providerId="AD" clId="Web-{B3B0C761-1914-4B62-64FB-95FF339481CC}" dt="2022-08-12T18:32:12.368" v="30" actId="20577"/>
        <pc:sldMkLst>
          <pc:docMk/>
          <pc:sldMk cId="3529974360" sldId="3918"/>
        </pc:sldMkLst>
        <pc:spChg chg="mod">
          <ac:chgData name="Narducci, Christopher" userId="S::58311@icf.com::4be5fa07-d768-4c96-9d38-f3f1968c7f79" providerId="AD" clId="Web-{B3B0C761-1914-4B62-64FB-95FF339481CC}" dt="2022-08-12T18:32:12.368" v="30" actId="20577"/>
          <ac:spMkLst>
            <pc:docMk/>
            <pc:sldMk cId="3529974360" sldId="3918"/>
            <ac:spMk id="23" creationId="{A30DA351-B71D-8A69-6F0A-E3AB9D9CAB0A}"/>
          </ac:spMkLst>
        </pc:spChg>
      </pc:sldChg>
    </pc:docChg>
  </pc:docChgLst>
  <pc:docChgLst>
    <pc:chgData name="Achaoui, Sarah" userId="4d085b57-8128-40a2-ba00-3e03fbf36460" providerId="ADAL" clId="{AA8F56EA-28B0-48E2-8E50-7EE4B840FE15}"/>
    <pc:docChg chg="custSel addSld modSld sldOrd modSection">
      <pc:chgData name="Achaoui, Sarah" userId="4d085b57-8128-40a2-ba00-3e03fbf36460" providerId="ADAL" clId="{AA8F56EA-28B0-48E2-8E50-7EE4B840FE15}" dt="2022-08-03T22:16:58.844" v="25" actId="20577"/>
      <pc:docMkLst>
        <pc:docMk/>
      </pc:docMkLst>
      <pc:sldChg chg="delCm">
        <pc:chgData name="Achaoui, Sarah" userId="4d085b57-8128-40a2-ba00-3e03fbf36460" providerId="ADAL" clId="{AA8F56EA-28B0-48E2-8E50-7EE4B840FE15}" dt="2022-08-03T22:15:11.854" v="2"/>
        <pc:sldMkLst>
          <pc:docMk/>
          <pc:sldMk cId="642142158" sldId="3904"/>
        </pc:sldMkLst>
      </pc:sldChg>
      <pc:sldChg chg="delSp modSp mod">
        <pc:chgData name="Achaoui, Sarah" userId="4d085b57-8128-40a2-ba00-3e03fbf36460" providerId="ADAL" clId="{AA8F56EA-28B0-48E2-8E50-7EE4B840FE15}" dt="2022-08-03T22:14:56.443" v="1" actId="6549"/>
        <pc:sldMkLst>
          <pc:docMk/>
          <pc:sldMk cId="2063643550" sldId="3917"/>
        </pc:sldMkLst>
        <pc:spChg chg="mod">
          <ac:chgData name="Achaoui, Sarah" userId="4d085b57-8128-40a2-ba00-3e03fbf36460" providerId="ADAL" clId="{AA8F56EA-28B0-48E2-8E50-7EE4B840FE15}" dt="2022-08-03T22:14:56.443" v="1" actId="6549"/>
          <ac:spMkLst>
            <pc:docMk/>
            <pc:sldMk cId="2063643550" sldId="3917"/>
            <ac:spMk id="6" creationId="{551218D5-E054-0EF9-362B-49150937F447}"/>
          </ac:spMkLst>
        </pc:spChg>
        <pc:picChg chg="del">
          <ac:chgData name="Achaoui, Sarah" userId="4d085b57-8128-40a2-ba00-3e03fbf36460" providerId="ADAL" clId="{AA8F56EA-28B0-48E2-8E50-7EE4B840FE15}" dt="2022-08-03T22:14:51.327" v="0" actId="478"/>
          <ac:picMkLst>
            <pc:docMk/>
            <pc:sldMk cId="2063643550" sldId="3917"/>
            <ac:picMk id="7" creationId="{6DA72C6A-3B6C-C8B5-7C1F-FD948F55329B}"/>
          </ac:picMkLst>
        </pc:picChg>
      </pc:sldChg>
      <pc:sldChg chg="modSp mod ord">
        <pc:chgData name="Achaoui, Sarah" userId="4d085b57-8128-40a2-ba00-3e03fbf36460" providerId="ADAL" clId="{AA8F56EA-28B0-48E2-8E50-7EE4B840FE15}" dt="2022-08-03T22:16:58.844" v="25" actId="20577"/>
        <pc:sldMkLst>
          <pc:docMk/>
          <pc:sldMk cId="3536276736" sldId="3920"/>
        </pc:sldMkLst>
        <pc:spChg chg="mod">
          <ac:chgData name="Achaoui, Sarah" userId="4d085b57-8128-40a2-ba00-3e03fbf36460" providerId="ADAL" clId="{AA8F56EA-28B0-48E2-8E50-7EE4B840FE15}" dt="2022-08-03T22:16:58.844" v="25" actId="20577"/>
          <ac:spMkLst>
            <pc:docMk/>
            <pc:sldMk cId="3536276736" sldId="3920"/>
            <ac:spMk id="2" creationId="{00000000-0000-0000-0000-000000000000}"/>
          </ac:spMkLst>
        </pc:spChg>
      </pc:sldChg>
      <pc:sldChg chg="add">
        <pc:chgData name="Achaoui, Sarah" userId="4d085b57-8128-40a2-ba00-3e03fbf36460" providerId="ADAL" clId="{AA8F56EA-28B0-48E2-8E50-7EE4B840FE15}" dt="2022-08-03T22:16:50.910" v="3" actId="2890"/>
        <pc:sldMkLst>
          <pc:docMk/>
          <pc:sldMk cId="751985120" sldId="3923"/>
        </pc:sldMkLst>
      </pc:sldChg>
    </pc:docChg>
  </pc:docChgLst>
  <pc:docChgLst>
    <pc:chgData name="Bledsoe, Madison" userId="S::54660@icf.com::46815355-1fd9-476d-94b4-a7970a6960e1" providerId="AD" clId="Web-{E413288B-55B7-5BD4-3251-DC24837B13FF}"/>
    <pc:docChg chg="modSld">
      <pc:chgData name="Bledsoe, Madison" userId="S::54660@icf.com::46815355-1fd9-476d-94b4-a7970a6960e1" providerId="AD" clId="Web-{E413288B-55B7-5BD4-3251-DC24837B13FF}" dt="2022-08-11T19:52:53.866" v="62" actId="20577"/>
      <pc:docMkLst>
        <pc:docMk/>
      </pc:docMkLst>
      <pc:sldChg chg="modSp addCm modCm">
        <pc:chgData name="Bledsoe, Madison" userId="S::54660@icf.com::46815355-1fd9-476d-94b4-a7970a6960e1" providerId="AD" clId="Web-{E413288B-55B7-5BD4-3251-DC24837B13FF}" dt="2022-08-11T19:33:03.390" v="9"/>
        <pc:sldMkLst>
          <pc:docMk/>
          <pc:sldMk cId="4088165395" sldId="3903"/>
        </pc:sldMkLst>
        <pc:spChg chg="mod">
          <ac:chgData name="Bledsoe, Madison" userId="S::54660@icf.com::46815355-1fd9-476d-94b4-a7970a6960e1" providerId="AD" clId="Web-{E413288B-55B7-5BD4-3251-DC24837B13FF}" dt="2022-08-11T19:32:54.421" v="7" actId="20577"/>
          <ac:spMkLst>
            <pc:docMk/>
            <pc:sldMk cId="4088165395" sldId="3903"/>
            <ac:spMk id="4" creationId="{00000000-0000-0000-0000-000000000000}"/>
          </ac:spMkLst>
        </pc:spChg>
      </pc:sldChg>
      <pc:sldChg chg="modSp addCm modCm">
        <pc:chgData name="Bledsoe, Madison" userId="S::54660@icf.com::46815355-1fd9-476d-94b4-a7970a6960e1" providerId="AD" clId="Web-{E413288B-55B7-5BD4-3251-DC24837B13FF}" dt="2022-08-11T19:41:50.853" v="43" actId="20577"/>
        <pc:sldMkLst>
          <pc:docMk/>
          <pc:sldMk cId="1127530149" sldId="3905"/>
        </pc:sldMkLst>
        <pc:spChg chg="mod">
          <ac:chgData name="Bledsoe, Madison" userId="S::54660@icf.com::46815355-1fd9-476d-94b4-a7970a6960e1" providerId="AD" clId="Web-{E413288B-55B7-5BD4-3251-DC24837B13FF}" dt="2022-08-11T19:41:09.306" v="33" actId="20577"/>
          <ac:spMkLst>
            <pc:docMk/>
            <pc:sldMk cId="1127530149" sldId="3905"/>
            <ac:spMk id="8" creationId="{00000000-0000-0000-0000-000000000000}"/>
          </ac:spMkLst>
        </pc:spChg>
        <pc:spChg chg="mod">
          <ac:chgData name="Bledsoe, Madison" userId="S::54660@icf.com::46815355-1fd9-476d-94b4-a7970a6960e1" providerId="AD" clId="Web-{E413288B-55B7-5BD4-3251-DC24837B13FF}" dt="2022-08-11T19:41:14.290" v="36" actId="20577"/>
          <ac:spMkLst>
            <pc:docMk/>
            <pc:sldMk cId="1127530149" sldId="3905"/>
            <ac:spMk id="14" creationId="{00000000-0000-0000-0000-000000000000}"/>
          </ac:spMkLst>
        </pc:spChg>
        <pc:spChg chg="mod">
          <ac:chgData name="Bledsoe, Madison" userId="S::54660@icf.com::46815355-1fd9-476d-94b4-a7970a6960e1" providerId="AD" clId="Web-{E413288B-55B7-5BD4-3251-DC24837B13FF}" dt="2022-08-11T19:41:50.853" v="43" actId="20577"/>
          <ac:spMkLst>
            <pc:docMk/>
            <pc:sldMk cId="1127530149" sldId="3905"/>
            <ac:spMk id="32" creationId="{A3EECE07-6D0E-6AB3-13D1-13E77D12776E}"/>
          </ac:spMkLst>
        </pc:spChg>
        <pc:spChg chg="mod">
          <ac:chgData name="Bledsoe, Madison" userId="S::54660@icf.com::46815355-1fd9-476d-94b4-a7970a6960e1" providerId="AD" clId="Web-{E413288B-55B7-5BD4-3251-DC24837B13FF}" dt="2022-08-11T19:40:53.415" v="29" actId="20577"/>
          <ac:spMkLst>
            <pc:docMk/>
            <pc:sldMk cId="1127530149" sldId="3905"/>
            <ac:spMk id="36" creationId="{E0AC01F6-8233-4D1D-756B-615E84CDFCF5}"/>
          </ac:spMkLst>
        </pc:spChg>
      </pc:sldChg>
      <pc:sldChg chg="addCm">
        <pc:chgData name="Bledsoe, Madison" userId="S::54660@icf.com::46815355-1fd9-476d-94b4-a7970a6960e1" providerId="AD" clId="Web-{E413288B-55B7-5BD4-3251-DC24837B13FF}" dt="2022-08-11T19:39:12.413" v="18"/>
        <pc:sldMkLst>
          <pc:docMk/>
          <pc:sldMk cId="3983779572" sldId="3906"/>
        </pc:sldMkLst>
      </pc:sldChg>
      <pc:sldChg chg="modSp addCm delCm">
        <pc:chgData name="Bledsoe, Madison" userId="S::54660@icf.com::46815355-1fd9-476d-94b4-a7970a6960e1" providerId="AD" clId="Web-{E413288B-55B7-5BD4-3251-DC24837B13FF}" dt="2022-08-11T19:36:54.316" v="17"/>
        <pc:sldMkLst>
          <pc:docMk/>
          <pc:sldMk cId="430601288" sldId="3912"/>
        </pc:sldMkLst>
        <pc:spChg chg="mod">
          <ac:chgData name="Bledsoe, Madison" userId="S::54660@icf.com::46815355-1fd9-476d-94b4-a7970a6960e1" providerId="AD" clId="Web-{E413288B-55B7-5BD4-3251-DC24837B13FF}" dt="2022-08-11T19:34:02.829" v="14" actId="20577"/>
          <ac:spMkLst>
            <pc:docMk/>
            <pc:sldMk cId="430601288" sldId="3912"/>
            <ac:spMk id="29" creationId="{C7C3A40F-8910-4893-AA13-4E72579F8C36}"/>
          </ac:spMkLst>
        </pc:spChg>
      </pc:sldChg>
      <pc:sldChg chg="modSp modCm">
        <pc:chgData name="Bledsoe, Madison" userId="S::54660@icf.com::46815355-1fd9-476d-94b4-a7970a6960e1" providerId="AD" clId="Web-{E413288B-55B7-5BD4-3251-DC24837B13FF}" dt="2022-08-11T19:52:53.866" v="62" actId="20577"/>
        <pc:sldMkLst>
          <pc:docMk/>
          <pc:sldMk cId="2109472275" sldId="3913"/>
        </pc:sldMkLst>
        <pc:spChg chg="mod">
          <ac:chgData name="Bledsoe, Madison" userId="S::54660@icf.com::46815355-1fd9-476d-94b4-a7970a6960e1" providerId="AD" clId="Web-{E413288B-55B7-5BD4-3251-DC24837B13FF}" dt="2022-08-11T19:52:53.866" v="62" actId="20577"/>
          <ac:spMkLst>
            <pc:docMk/>
            <pc:sldMk cId="2109472275" sldId="3913"/>
            <ac:spMk id="6" creationId="{2131AED0-7520-57DE-693A-6C7520BFE3F2}"/>
          </ac:spMkLst>
        </pc:spChg>
      </pc:sldChg>
      <pc:sldChg chg="modCm">
        <pc:chgData name="Bledsoe, Madison" userId="S::54660@icf.com::46815355-1fd9-476d-94b4-a7970a6960e1" providerId="AD" clId="Web-{E413288B-55B7-5BD4-3251-DC24837B13FF}" dt="2022-08-11T19:45:56.796" v="48"/>
        <pc:sldMkLst>
          <pc:docMk/>
          <pc:sldMk cId="3971507488" sldId="3915"/>
        </pc:sldMkLst>
      </pc:sldChg>
      <pc:sldChg chg="modSp addCm modCm">
        <pc:chgData name="Bledsoe, Madison" userId="S::54660@icf.com::46815355-1fd9-476d-94b4-a7970a6960e1" providerId="AD" clId="Web-{E413288B-55B7-5BD4-3251-DC24837B13FF}" dt="2022-08-11T19:48:03.892" v="55" actId="20577"/>
        <pc:sldMkLst>
          <pc:docMk/>
          <pc:sldMk cId="1311410365" sldId="3916"/>
        </pc:sldMkLst>
        <pc:spChg chg="mod">
          <ac:chgData name="Bledsoe, Madison" userId="S::54660@icf.com::46815355-1fd9-476d-94b4-a7970a6960e1" providerId="AD" clId="Web-{E413288B-55B7-5BD4-3251-DC24837B13FF}" dt="2022-08-11T19:48:03.892" v="55" actId="20577"/>
          <ac:spMkLst>
            <pc:docMk/>
            <pc:sldMk cId="1311410365" sldId="3916"/>
            <ac:spMk id="5" creationId="{E8A82AEE-6F48-2FA2-CA22-E8E852C6C181}"/>
          </ac:spMkLst>
        </pc:spChg>
      </pc:sldChg>
      <pc:sldChg chg="modCm">
        <pc:chgData name="Bledsoe, Madison" userId="S::54660@icf.com::46815355-1fd9-476d-94b4-a7970a6960e1" providerId="AD" clId="Web-{E413288B-55B7-5BD4-3251-DC24837B13FF}" dt="2022-08-11T19:48:22.939" v="56"/>
        <pc:sldMkLst>
          <pc:docMk/>
          <pc:sldMk cId="2063643550" sldId="3917"/>
        </pc:sldMkLst>
      </pc:sldChg>
      <pc:sldChg chg="modSp">
        <pc:chgData name="Bledsoe, Madison" userId="S::54660@icf.com::46815355-1fd9-476d-94b4-a7970a6960e1" providerId="AD" clId="Web-{E413288B-55B7-5BD4-3251-DC24837B13FF}" dt="2022-08-11T19:42:55.276" v="47" actId="20577"/>
        <pc:sldMkLst>
          <pc:docMk/>
          <pc:sldMk cId="2545951232" sldId="3919"/>
        </pc:sldMkLst>
        <pc:spChg chg="mod">
          <ac:chgData name="Bledsoe, Madison" userId="S::54660@icf.com::46815355-1fd9-476d-94b4-a7970a6960e1" providerId="AD" clId="Web-{E413288B-55B7-5BD4-3251-DC24837B13FF}" dt="2022-08-11T19:42:55.276" v="47" actId="20577"/>
          <ac:spMkLst>
            <pc:docMk/>
            <pc:sldMk cId="2545951232" sldId="3919"/>
            <ac:spMk id="4" creationId="{4C4A247E-BCC5-0D86-633B-8E9D9559A8C4}"/>
          </ac:spMkLst>
        </pc:spChg>
      </pc:sldChg>
    </pc:docChg>
  </pc:docChgLst>
  <pc:docChgLst>
    <pc:chgData name="Narducci, Christopher" userId="S::58311@icf.com::4be5fa07-d768-4c96-9d38-f3f1968c7f79" providerId="AD" clId="Web-{8C9016AD-F4DF-3104-0B00-4E8FA02BDE75}"/>
    <pc:docChg chg="modSld">
      <pc:chgData name="Narducci, Christopher" userId="S::58311@icf.com::4be5fa07-d768-4c96-9d38-f3f1968c7f79" providerId="AD" clId="Web-{8C9016AD-F4DF-3104-0B00-4E8FA02BDE75}" dt="2022-08-17T19:41:02.341" v="551"/>
      <pc:docMkLst>
        <pc:docMk/>
      </pc:docMkLst>
      <pc:sldChg chg="modNotes">
        <pc:chgData name="Narducci, Christopher" userId="S::58311@icf.com::4be5fa07-d768-4c96-9d38-f3f1968c7f79" providerId="AD" clId="Web-{8C9016AD-F4DF-3104-0B00-4E8FA02BDE75}" dt="2022-08-17T19:25:49.309" v="218"/>
        <pc:sldMkLst>
          <pc:docMk/>
          <pc:sldMk cId="630176253" sldId="3800"/>
        </pc:sldMkLst>
      </pc:sldChg>
      <pc:sldChg chg="modNotes">
        <pc:chgData name="Narducci, Christopher" userId="S::58311@icf.com::4be5fa07-d768-4c96-9d38-f3f1968c7f79" providerId="AD" clId="Web-{8C9016AD-F4DF-3104-0B00-4E8FA02BDE75}" dt="2022-08-17T19:24:07.072" v="150"/>
        <pc:sldMkLst>
          <pc:docMk/>
          <pc:sldMk cId="642142158" sldId="3904"/>
        </pc:sldMkLst>
      </pc:sldChg>
      <pc:sldChg chg="modNotes">
        <pc:chgData name="Narducci, Christopher" userId="S::58311@icf.com::4be5fa07-d768-4c96-9d38-f3f1968c7f79" providerId="AD" clId="Web-{8C9016AD-F4DF-3104-0B00-4E8FA02BDE75}" dt="2022-08-17T19:39:46.448" v="515"/>
        <pc:sldMkLst>
          <pc:docMk/>
          <pc:sldMk cId="1127530149" sldId="3905"/>
        </pc:sldMkLst>
      </pc:sldChg>
      <pc:sldChg chg="modNotes">
        <pc:chgData name="Narducci, Christopher" userId="S::58311@icf.com::4be5fa07-d768-4c96-9d38-f3f1968c7f79" providerId="AD" clId="Web-{8C9016AD-F4DF-3104-0B00-4E8FA02BDE75}" dt="2022-08-17T19:36:46.582" v="403"/>
        <pc:sldMkLst>
          <pc:docMk/>
          <pc:sldMk cId="3983779572" sldId="3906"/>
        </pc:sldMkLst>
      </pc:sldChg>
      <pc:sldChg chg="modNotes">
        <pc:chgData name="Narducci, Christopher" userId="S::58311@icf.com::4be5fa07-d768-4c96-9d38-f3f1968c7f79" providerId="AD" clId="Web-{8C9016AD-F4DF-3104-0B00-4E8FA02BDE75}" dt="2022-08-17T19:33:31.216" v="316"/>
        <pc:sldMkLst>
          <pc:docMk/>
          <pc:sldMk cId="430601288" sldId="3912"/>
        </pc:sldMkLst>
      </pc:sldChg>
      <pc:sldChg chg="modNotes">
        <pc:chgData name="Narducci, Christopher" userId="S::58311@icf.com::4be5fa07-d768-4c96-9d38-f3f1968c7f79" providerId="AD" clId="Web-{8C9016AD-F4DF-3104-0B00-4E8FA02BDE75}" dt="2022-08-17T19:22:03.989" v="79"/>
        <pc:sldMkLst>
          <pc:docMk/>
          <pc:sldMk cId="2063643550" sldId="3917"/>
        </pc:sldMkLst>
      </pc:sldChg>
      <pc:sldChg chg="modSp">
        <pc:chgData name="Narducci, Christopher" userId="S::58311@icf.com::4be5fa07-d768-4c96-9d38-f3f1968c7f79" providerId="AD" clId="Web-{8C9016AD-F4DF-3104-0B00-4E8FA02BDE75}" dt="2022-08-17T19:40:21.949" v="520" actId="20577"/>
        <pc:sldMkLst>
          <pc:docMk/>
          <pc:sldMk cId="2545951232" sldId="3919"/>
        </pc:sldMkLst>
        <pc:spChg chg="mod">
          <ac:chgData name="Narducci, Christopher" userId="S::58311@icf.com::4be5fa07-d768-4c96-9d38-f3f1968c7f79" providerId="AD" clId="Web-{8C9016AD-F4DF-3104-0B00-4E8FA02BDE75}" dt="2022-08-17T19:40:21.949" v="520" actId="20577"/>
          <ac:spMkLst>
            <pc:docMk/>
            <pc:sldMk cId="2545951232" sldId="3919"/>
            <ac:spMk id="4" creationId="{4C4A247E-BCC5-0D86-633B-8E9D9559A8C4}"/>
          </ac:spMkLst>
        </pc:spChg>
      </pc:sldChg>
      <pc:sldChg chg="modNotes">
        <pc:chgData name="Narducci, Christopher" userId="S::58311@icf.com::4be5fa07-d768-4c96-9d38-f3f1968c7f79" providerId="AD" clId="Web-{8C9016AD-F4DF-3104-0B00-4E8FA02BDE75}" dt="2022-08-17T19:41:02.341" v="551"/>
        <pc:sldMkLst>
          <pc:docMk/>
          <pc:sldMk cId="4267711915" sldId="3921"/>
        </pc:sldMkLst>
      </pc:sldChg>
    </pc:docChg>
  </pc:docChgLst>
  <pc:docChgLst>
    <pc:chgData name="Narducci, Christopher" userId="S::58311@icf.com::4be5fa07-d768-4c96-9d38-f3f1968c7f79" providerId="AD" clId="Web-{A0347A81-D041-0417-7B98-403F9BB41025}"/>
    <pc:docChg chg="modSld">
      <pc:chgData name="Narducci, Christopher" userId="S::58311@icf.com::4be5fa07-d768-4c96-9d38-f3f1968c7f79" providerId="AD" clId="Web-{A0347A81-D041-0417-7B98-403F9BB41025}" dt="2022-10-28T17:59:02.428" v="29" actId="20577"/>
      <pc:docMkLst>
        <pc:docMk/>
      </pc:docMkLst>
      <pc:sldChg chg="modSp">
        <pc:chgData name="Narducci, Christopher" userId="S::58311@icf.com::4be5fa07-d768-4c96-9d38-f3f1968c7f79" providerId="AD" clId="Web-{A0347A81-D041-0417-7B98-403F9BB41025}" dt="2022-10-28T17:57:43.065" v="11" actId="20577"/>
        <pc:sldMkLst>
          <pc:docMk/>
          <pc:sldMk cId="3529974360" sldId="3918"/>
        </pc:sldMkLst>
        <pc:graphicFrameChg chg="modGraphic">
          <ac:chgData name="Narducci, Christopher" userId="S::58311@icf.com::4be5fa07-d768-4c96-9d38-f3f1968c7f79" providerId="AD" clId="Web-{A0347A81-D041-0417-7B98-403F9BB41025}" dt="2022-10-28T17:57:43.065" v="11" actId="20577"/>
          <ac:graphicFrameMkLst>
            <pc:docMk/>
            <pc:sldMk cId="3529974360" sldId="3918"/>
            <ac:graphicFrameMk id="16" creationId="{C5D4B8DB-30F7-818D-AD18-5A7CA6BB9511}"/>
          </ac:graphicFrameMkLst>
        </pc:graphicFrameChg>
      </pc:sldChg>
      <pc:sldChg chg="modSp">
        <pc:chgData name="Narducci, Christopher" userId="S::58311@icf.com::4be5fa07-d768-4c96-9d38-f3f1968c7f79" providerId="AD" clId="Web-{A0347A81-D041-0417-7B98-403F9BB41025}" dt="2022-10-28T17:59:02.428" v="29" actId="20577"/>
        <pc:sldMkLst>
          <pc:docMk/>
          <pc:sldMk cId="2545951232" sldId="3919"/>
        </pc:sldMkLst>
        <pc:spChg chg="mod">
          <ac:chgData name="Narducci, Christopher" userId="S::58311@icf.com::4be5fa07-d768-4c96-9d38-f3f1968c7f79" providerId="AD" clId="Web-{A0347A81-D041-0417-7B98-403F9BB41025}" dt="2022-10-28T17:59:02.428" v="29" actId="20577"/>
          <ac:spMkLst>
            <pc:docMk/>
            <pc:sldMk cId="2545951232" sldId="3919"/>
            <ac:spMk id="4" creationId="{4C4A247E-BCC5-0D86-633B-8E9D9559A8C4}"/>
          </ac:spMkLst>
        </pc:spChg>
      </pc:sldChg>
    </pc:docChg>
  </pc:docChgLst>
  <pc:docChgLst>
    <pc:chgData name="Baker, Anita (CED)" userId="S::anita.baker_alaska.gov#ext#@icfonline.onmicrosoft.com::7434deae-c66b-47d1-bac6-8d7bfeb70910" providerId="AD" clId="Web-{CBEDECA1-2599-4B47-9F98-46C0FC3C1EA9}"/>
    <pc:docChg chg="modSld">
      <pc:chgData name="Baker, Anita (CED)" userId="S::anita.baker_alaska.gov#ext#@icfonline.onmicrosoft.com::7434deae-c66b-47d1-bac6-8d7bfeb70910" providerId="AD" clId="Web-{CBEDECA1-2599-4B47-9F98-46C0FC3C1EA9}" dt="2022-10-28T19:18:13.073" v="1" actId="20577"/>
      <pc:docMkLst>
        <pc:docMk/>
      </pc:docMkLst>
      <pc:sldChg chg="modSp">
        <pc:chgData name="Baker, Anita (CED)" userId="S::anita.baker_alaska.gov#ext#@icfonline.onmicrosoft.com::7434deae-c66b-47d1-bac6-8d7bfeb70910" providerId="AD" clId="Web-{CBEDECA1-2599-4B47-9F98-46C0FC3C1EA9}" dt="2022-10-28T19:18:13.073" v="1" actId="20577"/>
        <pc:sldMkLst>
          <pc:docMk/>
          <pc:sldMk cId="1891086513" sldId="3924"/>
        </pc:sldMkLst>
        <pc:spChg chg="mod">
          <ac:chgData name="Baker, Anita (CED)" userId="S::anita.baker_alaska.gov#ext#@icfonline.onmicrosoft.com::7434deae-c66b-47d1-bac6-8d7bfeb70910" providerId="AD" clId="Web-{CBEDECA1-2599-4B47-9F98-46C0FC3C1EA9}" dt="2022-10-28T19:18:13.073" v="1" actId="20577"/>
          <ac:spMkLst>
            <pc:docMk/>
            <pc:sldMk cId="1891086513" sldId="3924"/>
            <ac:spMk id="23" creationId="{A30DA351-B71D-8A69-6F0A-E3AB9D9CAB0A}"/>
          </ac:spMkLst>
        </pc:spChg>
      </pc:sldChg>
    </pc:docChg>
  </pc:docChgLst>
  <pc:docChgLst>
    <pc:chgData name="Wilson, Hannah" userId="fc954c3b-a0d0-49ab-be5b-e0df93ba3229" providerId="ADAL" clId="{1DED461B-4CED-48D6-9684-D21334F7293D}"/>
    <pc:docChg chg="undo custSel modSld">
      <pc:chgData name="Wilson, Hannah" userId="fc954c3b-a0d0-49ab-be5b-e0df93ba3229" providerId="ADAL" clId="{1DED461B-4CED-48D6-9684-D21334F7293D}" dt="2022-08-11T15:19:29.763" v="1232" actId="20577"/>
      <pc:docMkLst>
        <pc:docMk/>
      </pc:docMkLst>
      <pc:sldChg chg="addSp delSp modSp mod modCm modNotesTx">
        <pc:chgData name="Wilson, Hannah" userId="fc954c3b-a0d0-49ab-be5b-e0df93ba3229" providerId="ADAL" clId="{1DED461B-4CED-48D6-9684-D21334F7293D}" dt="2022-08-11T15:19:29.763" v="1232" actId="20577"/>
        <pc:sldMkLst>
          <pc:docMk/>
          <pc:sldMk cId="3983779572" sldId="3906"/>
        </pc:sldMkLst>
        <pc:spChg chg="mod">
          <ac:chgData name="Wilson, Hannah" userId="fc954c3b-a0d0-49ab-be5b-e0df93ba3229" providerId="ADAL" clId="{1DED461B-4CED-48D6-9684-D21334F7293D}" dt="2022-08-10T21:28:29.117" v="680" actId="207"/>
          <ac:spMkLst>
            <pc:docMk/>
            <pc:sldMk cId="3983779572" sldId="3906"/>
            <ac:spMk id="41" creationId="{512A8371-0DBC-5214-DA7D-17B938B3C29E}"/>
          </ac:spMkLst>
        </pc:spChg>
        <pc:spChg chg="del">
          <ac:chgData name="Wilson, Hannah" userId="fc954c3b-a0d0-49ab-be5b-e0df93ba3229" providerId="ADAL" clId="{1DED461B-4CED-48D6-9684-D21334F7293D}" dt="2022-08-10T21:03:57.015" v="3" actId="478"/>
          <ac:spMkLst>
            <pc:docMk/>
            <pc:sldMk cId="3983779572" sldId="3906"/>
            <ac:spMk id="44" creationId="{55E096B5-1E1D-D8B0-6088-A5E83D89208F}"/>
          </ac:spMkLst>
        </pc:spChg>
        <pc:picChg chg="add mod">
          <ac:chgData name="Wilson, Hannah" userId="fc954c3b-a0d0-49ab-be5b-e0df93ba3229" providerId="ADAL" clId="{1DED461B-4CED-48D6-9684-D21334F7293D}" dt="2022-08-10T21:24:21.792" v="593" actId="1076"/>
          <ac:picMkLst>
            <pc:docMk/>
            <pc:sldMk cId="3983779572" sldId="3906"/>
            <ac:picMk id="4" creationId="{2953E2EC-C421-4A72-43DA-6A4CE7B82347}"/>
          </ac:picMkLst>
        </pc:picChg>
        <pc:picChg chg="del">
          <ac:chgData name="Wilson, Hannah" userId="fc954c3b-a0d0-49ab-be5b-e0df93ba3229" providerId="ADAL" clId="{1DED461B-4CED-48D6-9684-D21334F7293D}" dt="2022-08-10T21:03:48.732" v="0" actId="478"/>
          <ac:picMkLst>
            <pc:docMk/>
            <pc:sldMk cId="3983779572" sldId="3906"/>
            <ac:picMk id="42" creationId="{E91EB3EE-8B7B-DFE6-9E11-BD723FF29038}"/>
          </ac:picMkLst>
        </pc:picChg>
        <pc:picChg chg="del">
          <ac:chgData name="Wilson, Hannah" userId="fc954c3b-a0d0-49ab-be5b-e0df93ba3229" providerId="ADAL" clId="{1DED461B-4CED-48D6-9684-D21334F7293D}" dt="2022-08-10T21:03:55.591" v="2" actId="478"/>
          <ac:picMkLst>
            <pc:docMk/>
            <pc:sldMk cId="3983779572" sldId="3906"/>
            <ac:picMk id="43" creationId="{3CCA73A9-AC0D-4D38-3B58-32E22B930191}"/>
          </ac:picMkLst>
        </pc:picChg>
      </pc:sldChg>
    </pc:docChg>
  </pc:docChgLst>
  <pc:docChgLst>
    <pc:chgData name="Narducci, Christopher" userId="S::58311@icf.com::4be5fa07-d768-4c96-9d38-f3f1968c7f79" providerId="AD" clId="Web-{C125B13C-D2FE-2803-F6A8-2E2E36F76207}"/>
    <pc:docChg chg="addSld delSld modSld modSection">
      <pc:chgData name="Narducci, Christopher" userId="S::58311@icf.com::4be5fa07-d768-4c96-9d38-f3f1968c7f79" providerId="AD" clId="Web-{C125B13C-D2FE-2803-F6A8-2E2E36F76207}" dt="2022-08-05T13:13:51.195" v="38"/>
      <pc:docMkLst>
        <pc:docMk/>
      </pc:docMkLst>
      <pc:sldChg chg="modSp">
        <pc:chgData name="Narducci, Christopher" userId="S::58311@icf.com::4be5fa07-d768-4c96-9d38-f3f1968c7f79" providerId="AD" clId="Web-{C125B13C-D2FE-2803-F6A8-2E2E36F76207}" dt="2022-08-05T12:59:17.657" v="35" actId="20577"/>
        <pc:sldMkLst>
          <pc:docMk/>
          <pc:sldMk cId="4088165395" sldId="3903"/>
        </pc:sldMkLst>
        <pc:spChg chg="mod">
          <ac:chgData name="Narducci, Christopher" userId="S::58311@icf.com::4be5fa07-d768-4c96-9d38-f3f1968c7f79" providerId="AD" clId="Web-{C125B13C-D2FE-2803-F6A8-2E2E36F76207}" dt="2022-08-05T12:59:17.657" v="35" actId="20577"/>
          <ac:spMkLst>
            <pc:docMk/>
            <pc:sldMk cId="4088165395" sldId="3903"/>
            <ac:spMk id="4" creationId="{00000000-0000-0000-0000-000000000000}"/>
          </ac:spMkLst>
        </pc:spChg>
      </pc:sldChg>
      <pc:sldChg chg="add del addCm">
        <pc:chgData name="Narducci, Christopher" userId="S::58311@icf.com::4be5fa07-d768-4c96-9d38-f3f1968c7f79" providerId="AD" clId="Web-{C125B13C-D2FE-2803-F6A8-2E2E36F76207}" dt="2022-08-05T13:13:51.195" v="38"/>
        <pc:sldMkLst>
          <pc:docMk/>
          <pc:sldMk cId="3983779572" sldId="3906"/>
        </pc:sldMkLst>
      </pc:sldChg>
      <pc:sldChg chg="modSp">
        <pc:chgData name="Narducci, Christopher" userId="S::58311@icf.com::4be5fa07-d768-4c96-9d38-f3f1968c7f79" providerId="AD" clId="Web-{C125B13C-D2FE-2803-F6A8-2E2E36F76207}" dt="2022-08-05T12:57:50.908" v="10" actId="20577"/>
        <pc:sldMkLst>
          <pc:docMk/>
          <pc:sldMk cId="2109472275" sldId="3913"/>
        </pc:sldMkLst>
        <pc:spChg chg="mod">
          <ac:chgData name="Narducci, Christopher" userId="S::58311@icf.com::4be5fa07-d768-4c96-9d38-f3f1968c7f79" providerId="AD" clId="Web-{C125B13C-D2FE-2803-F6A8-2E2E36F76207}" dt="2022-08-05T12:57:50.908" v="10" actId="20577"/>
          <ac:spMkLst>
            <pc:docMk/>
            <pc:sldMk cId="2109472275" sldId="3913"/>
            <ac:spMk id="4" creationId="{00000000-0000-0000-0000-000000000000}"/>
          </ac:spMkLst>
        </pc:spChg>
      </pc:sldChg>
    </pc:docChg>
  </pc:docChgLst>
  <pc:docChgLst>
    <pc:chgData name="Narducci, Christopher" userId="S::58311@icf.com::4be5fa07-d768-4c96-9d38-f3f1968c7f79" providerId="AD" clId="Web-{6F162C57-3B02-3879-9209-031B14B1A877}"/>
    <pc:docChg chg="modSld">
      <pc:chgData name="Narducci, Christopher" userId="S::58311@icf.com::4be5fa07-d768-4c96-9d38-f3f1968c7f79" providerId="AD" clId="Web-{6F162C57-3B02-3879-9209-031B14B1A877}" dt="2022-08-11T15:24:10.652" v="674" actId="20577"/>
      <pc:docMkLst>
        <pc:docMk/>
      </pc:docMkLst>
      <pc:sldChg chg="modSp">
        <pc:chgData name="Narducci, Christopher" userId="S::58311@icf.com::4be5fa07-d768-4c96-9d38-f3f1968c7f79" providerId="AD" clId="Web-{6F162C57-3B02-3879-9209-031B14B1A877}" dt="2022-08-11T15:24:10.652" v="674" actId="20577"/>
        <pc:sldMkLst>
          <pc:docMk/>
          <pc:sldMk cId="877344967" sldId="3789"/>
        </pc:sldMkLst>
        <pc:spChg chg="mod">
          <ac:chgData name="Narducci, Christopher" userId="S::58311@icf.com::4be5fa07-d768-4c96-9d38-f3f1968c7f79" providerId="AD" clId="Web-{6F162C57-3B02-3879-9209-031B14B1A877}" dt="2022-08-11T15:24:10.652" v="674" actId="20577"/>
          <ac:spMkLst>
            <pc:docMk/>
            <pc:sldMk cId="877344967" sldId="3789"/>
            <ac:spMk id="3" creationId="{00000000-0000-0000-0000-000000000000}"/>
          </ac:spMkLst>
        </pc:spChg>
      </pc:sldChg>
      <pc:sldChg chg="modSp">
        <pc:chgData name="Narducci, Christopher" userId="S::58311@icf.com::4be5fa07-d768-4c96-9d38-f3f1968c7f79" providerId="AD" clId="Web-{6F162C57-3B02-3879-9209-031B14B1A877}" dt="2022-08-11T13:48:29.158" v="104" actId="1076"/>
        <pc:sldMkLst>
          <pc:docMk/>
          <pc:sldMk cId="630176253" sldId="3800"/>
        </pc:sldMkLst>
        <pc:picChg chg="mod">
          <ac:chgData name="Narducci, Christopher" userId="S::58311@icf.com::4be5fa07-d768-4c96-9d38-f3f1968c7f79" providerId="AD" clId="Web-{6F162C57-3B02-3879-9209-031B14B1A877}" dt="2022-08-11T13:48:29.158" v="104" actId="1076"/>
          <ac:picMkLst>
            <pc:docMk/>
            <pc:sldMk cId="630176253" sldId="3800"/>
            <ac:picMk id="10" creationId="{A2ECCC9D-BF52-6368-6994-0E90D3F7F7F3}"/>
          </ac:picMkLst>
        </pc:picChg>
      </pc:sldChg>
      <pc:sldChg chg="modSp">
        <pc:chgData name="Narducci, Christopher" userId="S::58311@icf.com::4be5fa07-d768-4c96-9d38-f3f1968c7f79" providerId="AD" clId="Web-{6F162C57-3B02-3879-9209-031B14B1A877}" dt="2022-08-11T15:03:28.903" v="525" actId="20577"/>
        <pc:sldMkLst>
          <pc:docMk/>
          <pc:sldMk cId="4088165395" sldId="3903"/>
        </pc:sldMkLst>
        <pc:spChg chg="mod">
          <ac:chgData name="Narducci, Christopher" userId="S::58311@icf.com::4be5fa07-d768-4c96-9d38-f3f1968c7f79" providerId="AD" clId="Web-{6F162C57-3B02-3879-9209-031B14B1A877}" dt="2022-08-11T15:03:28.903" v="525" actId="20577"/>
          <ac:spMkLst>
            <pc:docMk/>
            <pc:sldMk cId="4088165395" sldId="3903"/>
            <ac:spMk id="4" creationId="{00000000-0000-0000-0000-000000000000}"/>
          </ac:spMkLst>
        </pc:spChg>
      </pc:sldChg>
      <pc:sldChg chg="modSp">
        <pc:chgData name="Narducci, Christopher" userId="S::58311@icf.com::4be5fa07-d768-4c96-9d38-f3f1968c7f79" providerId="AD" clId="Web-{6F162C57-3B02-3879-9209-031B14B1A877}" dt="2022-08-11T13:49:10.910" v="107" actId="20577"/>
        <pc:sldMkLst>
          <pc:docMk/>
          <pc:sldMk cId="3983779572" sldId="3906"/>
        </pc:sldMkLst>
        <pc:spChg chg="mod">
          <ac:chgData name="Narducci, Christopher" userId="S::58311@icf.com::4be5fa07-d768-4c96-9d38-f3f1968c7f79" providerId="AD" clId="Web-{6F162C57-3B02-3879-9209-031B14B1A877}" dt="2022-08-11T13:49:10.910" v="107" actId="20577"/>
          <ac:spMkLst>
            <pc:docMk/>
            <pc:sldMk cId="3983779572" sldId="3906"/>
            <ac:spMk id="41" creationId="{512A8371-0DBC-5214-DA7D-17B938B3C29E}"/>
          </ac:spMkLst>
        </pc:spChg>
      </pc:sldChg>
      <pc:sldChg chg="addSp delSp modSp">
        <pc:chgData name="Narducci, Christopher" userId="S::58311@icf.com::4be5fa07-d768-4c96-9d38-f3f1968c7f79" providerId="AD" clId="Web-{6F162C57-3B02-3879-9209-031B14B1A877}" dt="2022-08-11T15:01:40.541" v="517" actId="20577"/>
        <pc:sldMkLst>
          <pc:docMk/>
          <pc:sldMk cId="2109472275" sldId="3913"/>
        </pc:sldMkLst>
        <pc:spChg chg="mod">
          <ac:chgData name="Narducci, Christopher" userId="S::58311@icf.com::4be5fa07-d768-4c96-9d38-f3f1968c7f79" providerId="AD" clId="Web-{6F162C57-3B02-3879-9209-031B14B1A877}" dt="2022-08-11T14:59:56.413" v="510" actId="20577"/>
          <ac:spMkLst>
            <pc:docMk/>
            <pc:sldMk cId="2109472275" sldId="3913"/>
            <ac:spMk id="2" creationId="{00000000-0000-0000-0000-000000000000}"/>
          </ac:spMkLst>
        </pc:spChg>
        <pc:spChg chg="del mod">
          <ac:chgData name="Narducci, Christopher" userId="S::58311@icf.com::4be5fa07-d768-4c96-9d38-f3f1968c7f79" providerId="AD" clId="Web-{6F162C57-3B02-3879-9209-031B14B1A877}" dt="2022-08-11T14:58:17.255" v="505"/>
          <ac:spMkLst>
            <pc:docMk/>
            <pc:sldMk cId="2109472275" sldId="3913"/>
            <ac:spMk id="4" creationId="{00000000-0000-0000-0000-000000000000}"/>
          </ac:spMkLst>
        </pc:spChg>
        <pc:spChg chg="add mod">
          <ac:chgData name="Narducci, Christopher" userId="S::58311@icf.com::4be5fa07-d768-4c96-9d38-f3f1968c7f79" providerId="AD" clId="Web-{6F162C57-3B02-3879-9209-031B14B1A877}" dt="2022-08-11T14:20:02.992" v="268" actId="20577"/>
          <ac:spMkLst>
            <pc:docMk/>
            <pc:sldMk cId="2109472275" sldId="3913"/>
            <ac:spMk id="5" creationId="{DC5DDFEB-776C-4CA9-F42A-2333D3D046FC}"/>
          </ac:spMkLst>
        </pc:spChg>
        <pc:spChg chg="add mod">
          <ac:chgData name="Narducci, Christopher" userId="S::58311@icf.com::4be5fa07-d768-4c96-9d38-f3f1968c7f79" providerId="AD" clId="Web-{6F162C57-3B02-3879-9209-031B14B1A877}" dt="2022-08-11T15:01:40.541" v="517" actId="20577"/>
          <ac:spMkLst>
            <pc:docMk/>
            <pc:sldMk cId="2109472275" sldId="3913"/>
            <ac:spMk id="6" creationId="{2131AED0-7520-57DE-693A-6C7520BFE3F2}"/>
          </ac:spMkLst>
        </pc:spChg>
      </pc:sldChg>
      <pc:sldChg chg="modSp">
        <pc:chgData name="Narducci, Christopher" userId="S::58311@icf.com::4be5fa07-d768-4c96-9d38-f3f1968c7f79" providerId="AD" clId="Web-{6F162C57-3B02-3879-9209-031B14B1A877}" dt="2022-08-11T15:23:40.698" v="621" actId="20577"/>
        <pc:sldMkLst>
          <pc:docMk/>
          <pc:sldMk cId="1183098304" sldId="3914"/>
        </pc:sldMkLst>
        <pc:spChg chg="mod">
          <ac:chgData name="Narducci, Christopher" userId="S::58311@icf.com::4be5fa07-d768-4c96-9d38-f3f1968c7f79" providerId="AD" clId="Web-{6F162C57-3B02-3879-9209-031B14B1A877}" dt="2022-08-11T15:23:40.698" v="621" actId="20577"/>
          <ac:spMkLst>
            <pc:docMk/>
            <pc:sldMk cId="1183098304" sldId="3914"/>
            <ac:spMk id="4" creationId="{00000000-0000-0000-0000-000000000000}"/>
          </ac:spMkLst>
        </pc:spChg>
      </pc:sldChg>
      <pc:sldChg chg="modSp">
        <pc:chgData name="Narducci, Christopher" userId="S::58311@icf.com::4be5fa07-d768-4c96-9d38-f3f1968c7f79" providerId="AD" clId="Web-{6F162C57-3B02-3879-9209-031B14B1A877}" dt="2022-08-11T15:05:31.421" v="547" actId="20577"/>
        <pc:sldMkLst>
          <pc:docMk/>
          <pc:sldMk cId="3971507488" sldId="3915"/>
        </pc:sldMkLst>
        <pc:spChg chg="mod">
          <ac:chgData name="Narducci, Christopher" userId="S::58311@icf.com::4be5fa07-d768-4c96-9d38-f3f1968c7f79" providerId="AD" clId="Web-{6F162C57-3B02-3879-9209-031B14B1A877}" dt="2022-08-11T14:55:51.126" v="460" actId="14100"/>
          <ac:spMkLst>
            <pc:docMk/>
            <pc:sldMk cId="3971507488" sldId="3915"/>
            <ac:spMk id="2" creationId="{00000000-0000-0000-0000-000000000000}"/>
          </ac:spMkLst>
        </pc:spChg>
        <pc:spChg chg="mod">
          <ac:chgData name="Narducci, Christopher" userId="S::58311@icf.com::4be5fa07-d768-4c96-9d38-f3f1968c7f79" providerId="AD" clId="Web-{6F162C57-3B02-3879-9209-031B14B1A877}" dt="2022-08-11T15:05:31.421" v="547" actId="20577"/>
          <ac:spMkLst>
            <pc:docMk/>
            <pc:sldMk cId="3971507488" sldId="3915"/>
            <ac:spMk id="4" creationId="{00000000-0000-0000-0000-000000000000}"/>
          </ac:spMkLst>
        </pc:spChg>
      </pc:sldChg>
      <pc:sldChg chg="addSp modSp">
        <pc:chgData name="Narducci, Christopher" userId="S::58311@icf.com::4be5fa07-d768-4c96-9d38-f3f1968c7f79" providerId="AD" clId="Web-{6F162C57-3B02-3879-9209-031B14B1A877}" dt="2022-08-11T15:22:36.415" v="616" actId="20577"/>
        <pc:sldMkLst>
          <pc:docMk/>
          <pc:sldMk cId="1311410365" sldId="3916"/>
        </pc:sldMkLst>
        <pc:spChg chg="mod">
          <ac:chgData name="Narducci, Christopher" userId="S::58311@icf.com::4be5fa07-d768-4c96-9d38-f3f1968c7f79" providerId="AD" clId="Web-{6F162C57-3B02-3879-9209-031B14B1A877}" dt="2022-08-11T13:41:22.948" v="0" actId="14100"/>
          <ac:spMkLst>
            <pc:docMk/>
            <pc:sldMk cId="1311410365" sldId="3916"/>
            <ac:spMk id="2" creationId="{00000000-0000-0000-0000-000000000000}"/>
          </ac:spMkLst>
        </pc:spChg>
        <pc:spChg chg="mod">
          <ac:chgData name="Narducci, Christopher" userId="S::58311@icf.com::4be5fa07-d768-4c96-9d38-f3f1968c7f79" providerId="AD" clId="Web-{6F162C57-3B02-3879-9209-031B14B1A877}" dt="2022-08-11T13:42:17.107" v="29" actId="20577"/>
          <ac:spMkLst>
            <pc:docMk/>
            <pc:sldMk cId="1311410365" sldId="3916"/>
            <ac:spMk id="4" creationId="{00000000-0000-0000-0000-000000000000}"/>
          </ac:spMkLst>
        </pc:spChg>
        <pc:spChg chg="add mod">
          <ac:chgData name="Narducci, Christopher" userId="S::58311@icf.com::4be5fa07-d768-4c96-9d38-f3f1968c7f79" providerId="AD" clId="Web-{6F162C57-3B02-3879-9209-031B14B1A877}" dt="2022-08-11T15:22:36.415" v="616" actId="20577"/>
          <ac:spMkLst>
            <pc:docMk/>
            <pc:sldMk cId="1311410365" sldId="3916"/>
            <ac:spMk id="5" creationId="{E8A82AEE-6F48-2FA2-CA22-E8E852C6C181}"/>
          </ac:spMkLst>
        </pc:spChg>
        <pc:picChg chg="mod">
          <ac:chgData name="Narducci, Christopher" userId="S::58311@icf.com::4be5fa07-d768-4c96-9d38-f3f1968c7f79" providerId="AD" clId="Web-{6F162C57-3B02-3879-9209-031B14B1A877}" dt="2022-08-11T15:00:12.664" v="511" actId="1076"/>
          <ac:picMkLst>
            <pc:docMk/>
            <pc:sldMk cId="1311410365" sldId="3916"/>
            <ac:picMk id="1026" creationId="{FF5B26E6-EDEB-3C19-9E48-E94582D250A1}"/>
          </ac:picMkLst>
        </pc:picChg>
      </pc:sldChg>
      <pc:sldChg chg="modSp">
        <pc:chgData name="Narducci, Christopher" userId="S::58311@icf.com::4be5fa07-d768-4c96-9d38-f3f1968c7f79" providerId="AD" clId="Web-{6F162C57-3B02-3879-9209-031B14B1A877}" dt="2022-08-11T15:22:06.680" v="612" actId="20577"/>
        <pc:sldMkLst>
          <pc:docMk/>
          <pc:sldMk cId="2063643550" sldId="3917"/>
        </pc:sldMkLst>
        <pc:spChg chg="mod">
          <ac:chgData name="Narducci, Christopher" userId="S::58311@icf.com::4be5fa07-d768-4c96-9d38-f3f1968c7f79" providerId="AD" clId="Web-{6F162C57-3B02-3879-9209-031B14B1A877}" dt="2022-08-11T15:22:06.680" v="612" actId="20577"/>
          <ac:spMkLst>
            <pc:docMk/>
            <pc:sldMk cId="2063643550" sldId="3917"/>
            <ac:spMk id="6" creationId="{551218D5-E054-0EF9-362B-49150937F447}"/>
          </ac:spMkLst>
        </pc:spChg>
      </pc:sldChg>
      <pc:sldChg chg="modSp">
        <pc:chgData name="Narducci, Christopher" userId="S::58311@icf.com::4be5fa07-d768-4c96-9d38-f3f1968c7f79" providerId="AD" clId="Web-{6F162C57-3B02-3879-9209-031B14B1A877}" dt="2022-08-11T15:20:12.661" v="607" actId="20577"/>
        <pc:sldMkLst>
          <pc:docMk/>
          <pc:sldMk cId="3529974360" sldId="3918"/>
        </pc:sldMkLst>
        <pc:graphicFrameChg chg="modGraphic">
          <ac:chgData name="Narducci, Christopher" userId="S::58311@icf.com::4be5fa07-d768-4c96-9d38-f3f1968c7f79" providerId="AD" clId="Web-{6F162C57-3B02-3879-9209-031B14B1A877}" dt="2022-08-11T15:20:12.661" v="607" actId="20577"/>
          <ac:graphicFrameMkLst>
            <pc:docMk/>
            <pc:sldMk cId="3529974360" sldId="3918"/>
            <ac:graphicFrameMk id="16" creationId="{C5D4B8DB-30F7-818D-AD18-5A7CA6BB9511}"/>
          </ac:graphicFrameMkLst>
        </pc:graphicFrameChg>
      </pc:sldChg>
      <pc:sldChg chg="modSp delCm">
        <pc:chgData name="Narducci, Christopher" userId="S::58311@icf.com::4be5fa07-d768-4c96-9d38-f3f1968c7f79" providerId="AD" clId="Web-{6F162C57-3B02-3879-9209-031B14B1A877}" dt="2022-08-11T15:19:36.254" v="596"/>
        <pc:sldMkLst>
          <pc:docMk/>
          <pc:sldMk cId="2545951232" sldId="3919"/>
        </pc:sldMkLst>
        <pc:spChg chg="mod">
          <ac:chgData name="Narducci, Christopher" userId="S::58311@icf.com::4be5fa07-d768-4c96-9d38-f3f1968c7f79" providerId="AD" clId="Web-{6F162C57-3B02-3879-9209-031B14B1A877}" dt="2022-08-11T15:19:36.114" v="595" actId="20577"/>
          <ac:spMkLst>
            <pc:docMk/>
            <pc:sldMk cId="2545951232" sldId="3919"/>
            <ac:spMk id="4" creationId="{4C4A247E-BCC5-0D86-633B-8E9D9559A8C4}"/>
          </ac:spMkLst>
        </pc:spChg>
      </pc:sldChg>
    </pc:docChg>
  </pc:docChgLst>
  <pc:docChgLst>
    <pc:chgData name="Narducci, Christopher" userId="S::58311@icf.com::4be5fa07-d768-4c96-9d38-f3f1968c7f79" providerId="AD" clId="Web-{99AD9B5D-F410-0F00-1BE9-AFEDCBF95B47}"/>
    <pc:docChg chg="mod addSld delSld modSld sldOrd modSection">
      <pc:chgData name="Narducci, Christopher" userId="S::58311@icf.com::4be5fa07-d768-4c96-9d38-f3f1968c7f79" providerId="AD" clId="Web-{99AD9B5D-F410-0F00-1BE9-AFEDCBF95B47}" dt="2022-08-04T18:58:15.752" v="103" actId="20577"/>
      <pc:docMkLst>
        <pc:docMk/>
      </pc:docMkLst>
      <pc:sldChg chg="del">
        <pc:chgData name="Narducci, Christopher" userId="S::58311@icf.com::4be5fa07-d768-4c96-9d38-f3f1968c7f79" providerId="AD" clId="Web-{99AD9B5D-F410-0F00-1BE9-AFEDCBF95B47}" dt="2022-08-04T18:50:49.751" v="24"/>
        <pc:sldMkLst>
          <pc:docMk/>
          <pc:sldMk cId="1099315436" sldId="3792"/>
        </pc:sldMkLst>
      </pc:sldChg>
      <pc:sldChg chg="addSp delSp modSp">
        <pc:chgData name="Narducci, Christopher" userId="S::58311@icf.com::4be5fa07-d768-4c96-9d38-f3f1968c7f79" providerId="AD" clId="Web-{99AD9B5D-F410-0F00-1BE9-AFEDCBF95B47}" dt="2022-08-04T18:54:14.173" v="39" actId="14100"/>
        <pc:sldMkLst>
          <pc:docMk/>
          <pc:sldMk cId="630176253" sldId="3800"/>
        </pc:sldMkLst>
        <pc:spChg chg="del mod">
          <ac:chgData name="Narducci, Christopher" userId="S::58311@icf.com::4be5fa07-d768-4c96-9d38-f3f1968c7f79" providerId="AD" clId="Web-{99AD9B5D-F410-0F00-1BE9-AFEDCBF95B47}" dt="2022-08-04T18:49:03.564" v="7"/>
          <ac:spMkLst>
            <pc:docMk/>
            <pc:sldMk cId="630176253" sldId="3800"/>
            <ac:spMk id="4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49:07.032" v="8"/>
          <ac:spMkLst>
            <pc:docMk/>
            <pc:sldMk cId="630176253" sldId="3800"/>
            <ac:spMk id="5" creationId="{00000000-0000-0000-0000-000000000000}"/>
          </ac:spMkLst>
        </pc:spChg>
        <pc:spChg chg="del mod">
          <ac:chgData name="Narducci, Christopher" userId="S::58311@icf.com::4be5fa07-d768-4c96-9d38-f3f1968c7f79" providerId="AD" clId="Web-{99AD9B5D-F410-0F00-1BE9-AFEDCBF95B47}" dt="2022-08-04T18:49:43.657" v="18"/>
          <ac:spMkLst>
            <pc:docMk/>
            <pc:sldMk cId="630176253" sldId="3800"/>
            <ac:spMk id="6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49:20.360" v="11"/>
          <ac:spMkLst>
            <pc:docMk/>
            <pc:sldMk cId="630176253" sldId="3800"/>
            <ac:spMk id="7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49:26.939" v="13"/>
          <ac:spMkLst>
            <pc:docMk/>
            <pc:sldMk cId="630176253" sldId="3800"/>
            <ac:spMk id="8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49:23.673" v="12"/>
          <ac:spMkLst>
            <pc:docMk/>
            <pc:sldMk cId="630176253" sldId="3800"/>
            <ac:spMk id="9" creationId="{00000000-0000-0000-0000-000000000000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49:14.283" v="10"/>
          <ac:spMkLst>
            <pc:docMk/>
            <pc:sldMk cId="630176253" sldId="3800"/>
            <ac:spMk id="12" creationId="{5634164D-FEF0-9D45-53B1-EE8FBE1A1F22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49:09.548" v="9"/>
          <ac:spMkLst>
            <pc:docMk/>
            <pc:sldMk cId="630176253" sldId="3800"/>
            <ac:spMk id="14" creationId="{AA83FD04-BB0A-C140-94D7-073B43BACC60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49:35.814" v="16"/>
          <ac:spMkLst>
            <pc:docMk/>
            <pc:sldMk cId="630176253" sldId="3800"/>
            <ac:spMk id="16" creationId="{A8F10738-4172-99F6-1975-A994CC4E914F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49:29.673" v="14"/>
          <ac:spMkLst>
            <pc:docMk/>
            <pc:sldMk cId="630176253" sldId="3800"/>
            <ac:spMk id="18" creationId="{D6E3AAA7-54AC-C6E7-8684-B60B881DA94D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49:32.126" v="15"/>
          <ac:spMkLst>
            <pc:docMk/>
            <pc:sldMk cId="630176253" sldId="3800"/>
            <ac:spMk id="20" creationId="{569AE270-9F1B-A7D8-A017-F7310E42319B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49:51.986" v="21"/>
          <ac:spMkLst>
            <pc:docMk/>
            <pc:sldMk cId="630176253" sldId="3800"/>
            <ac:spMk id="22" creationId="{974CE479-9D64-85C2-DCE8-615DEF3BFB62}"/>
          </ac:spMkLst>
        </pc:spChg>
        <pc:spChg chg="add mod">
          <ac:chgData name="Narducci, Christopher" userId="S::58311@icf.com::4be5fa07-d768-4c96-9d38-f3f1968c7f79" providerId="AD" clId="Web-{99AD9B5D-F410-0F00-1BE9-AFEDCBF95B47}" dt="2022-08-04T18:54:14.173" v="39" actId="14100"/>
          <ac:spMkLst>
            <pc:docMk/>
            <pc:sldMk cId="630176253" sldId="3800"/>
            <ac:spMk id="24" creationId="{B6B07C6D-1C66-0231-2B5E-EE280C7326C6}"/>
          </ac:spMkLst>
        </pc:spChg>
        <pc:picChg chg="add mod">
          <ac:chgData name="Narducci, Christopher" userId="S::58311@icf.com::4be5fa07-d768-4c96-9d38-f3f1968c7f79" providerId="AD" clId="Web-{99AD9B5D-F410-0F00-1BE9-AFEDCBF95B47}" dt="2022-08-04T18:53:53.236" v="36" actId="1076"/>
          <ac:picMkLst>
            <pc:docMk/>
            <pc:sldMk cId="630176253" sldId="3800"/>
            <ac:picMk id="10" creationId="{A2ECCC9D-BF52-6368-6994-0E90D3F7F7F3}"/>
          </ac:picMkLst>
        </pc:picChg>
      </pc:sldChg>
      <pc:sldChg chg="ord">
        <pc:chgData name="Narducci, Christopher" userId="S::58311@icf.com::4be5fa07-d768-4c96-9d38-f3f1968c7f79" providerId="AD" clId="Web-{99AD9B5D-F410-0F00-1BE9-AFEDCBF95B47}" dt="2022-08-04T18:54:26.814" v="41"/>
        <pc:sldMkLst>
          <pc:docMk/>
          <pc:sldMk cId="4088165395" sldId="3903"/>
        </pc:sldMkLst>
      </pc:sldChg>
      <pc:sldChg chg="modSp ord">
        <pc:chgData name="Narducci, Christopher" userId="S::58311@icf.com::4be5fa07-d768-4c96-9d38-f3f1968c7f79" providerId="AD" clId="Web-{99AD9B5D-F410-0F00-1BE9-AFEDCBF95B47}" dt="2022-08-04T18:55:20.252" v="76" actId="14100"/>
        <pc:sldMkLst>
          <pc:docMk/>
          <pc:sldMk cId="1127530149" sldId="3905"/>
        </pc:sldMkLst>
        <pc:spChg chg="mod">
          <ac:chgData name="Narducci, Christopher" userId="S::58311@icf.com::4be5fa07-d768-4c96-9d38-f3f1968c7f79" providerId="AD" clId="Web-{99AD9B5D-F410-0F00-1BE9-AFEDCBF95B47}" dt="2022-08-04T18:55:20.252" v="76" actId="14100"/>
          <ac:spMkLst>
            <pc:docMk/>
            <pc:sldMk cId="1127530149" sldId="3905"/>
            <ac:spMk id="2" creationId="{00000000-0000-0000-0000-000000000000}"/>
          </ac:spMkLst>
        </pc:spChg>
      </pc:sldChg>
      <pc:sldChg chg="ord">
        <pc:chgData name="Narducci, Christopher" userId="S::58311@icf.com::4be5fa07-d768-4c96-9d38-f3f1968c7f79" providerId="AD" clId="Web-{99AD9B5D-F410-0F00-1BE9-AFEDCBF95B47}" dt="2022-08-04T18:54:30.173" v="42"/>
        <pc:sldMkLst>
          <pc:docMk/>
          <pc:sldMk cId="430601288" sldId="3912"/>
        </pc:sldMkLst>
      </pc:sldChg>
      <pc:sldChg chg="addCm delCm">
        <pc:chgData name="Narducci, Christopher" userId="S::58311@icf.com::4be5fa07-d768-4c96-9d38-f3f1968c7f79" providerId="AD" clId="Web-{99AD9B5D-F410-0F00-1BE9-AFEDCBF95B47}" dt="2022-08-04T18:47:58.704" v="3"/>
        <pc:sldMkLst>
          <pc:docMk/>
          <pc:sldMk cId="2109472275" sldId="3913"/>
        </pc:sldMkLst>
      </pc:sldChg>
      <pc:sldChg chg="ord">
        <pc:chgData name="Narducci, Christopher" userId="S::58311@icf.com::4be5fa07-d768-4c96-9d38-f3f1968c7f79" providerId="AD" clId="Web-{99AD9B5D-F410-0F00-1BE9-AFEDCBF95B47}" dt="2022-08-04T18:47:51.782" v="2"/>
        <pc:sldMkLst>
          <pc:docMk/>
          <pc:sldMk cId="1311410365" sldId="3916"/>
        </pc:sldMkLst>
      </pc:sldChg>
      <pc:sldChg chg="modSp">
        <pc:chgData name="Narducci, Christopher" userId="S::58311@icf.com::4be5fa07-d768-4c96-9d38-f3f1968c7f79" providerId="AD" clId="Web-{99AD9B5D-F410-0F00-1BE9-AFEDCBF95B47}" dt="2022-08-04T18:58:15.752" v="103" actId="20577"/>
        <pc:sldMkLst>
          <pc:docMk/>
          <pc:sldMk cId="2545951232" sldId="3919"/>
        </pc:sldMkLst>
        <pc:spChg chg="mod">
          <ac:chgData name="Narducci, Christopher" userId="S::58311@icf.com::4be5fa07-d768-4c96-9d38-f3f1968c7f79" providerId="AD" clId="Web-{99AD9B5D-F410-0F00-1BE9-AFEDCBF95B47}" dt="2022-08-04T18:58:15.752" v="103" actId="20577"/>
          <ac:spMkLst>
            <pc:docMk/>
            <pc:sldMk cId="2545951232" sldId="3919"/>
            <ac:spMk id="4" creationId="{4C4A247E-BCC5-0D86-633B-8E9D9559A8C4}"/>
          </ac:spMkLst>
        </pc:spChg>
      </pc:sldChg>
      <pc:sldChg chg="del">
        <pc:chgData name="Narducci, Christopher" userId="S::58311@icf.com::4be5fa07-d768-4c96-9d38-f3f1968c7f79" providerId="AD" clId="Web-{99AD9B5D-F410-0F00-1BE9-AFEDCBF95B47}" dt="2022-08-04T18:50:52.548" v="25"/>
        <pc:sldMkLst>
          <pc:docMk/>
          <pc:sldMk cId="3034295020" sldId="3922"/>
        </pc:sldMkLst>
      </pc:sldChg>
      <pc:sldChg chg="addSp delSp modSp add del replId">
        <pc:chgData name="Narducci, Christopher" userId="S::58311@icf.com::4be5fa07-d768-4c96-9d38-f3f1968c7f79" providerId="AD" clId="Web-{99AD9B5D-F410-0F00-1BE9-AFEDCBF95B47}" dt="2022-08-04T18:54:20.205" v="40"/>
        <pc:sldMkLst>
          <pc:docMk/>
          <pc:sldMk cId="1110270828" sldId="3924"/>
        </pc:sldMkLst>
        <pc:spChg chg="mod">
          <ac:chgData name="Narducci, Christopher" userId="S::58311@icf.com::4be5fa07-d768-4c96-9d38-f3f1968c7f79" providerId="AD" clId="Web-{99AD9B5D-F410-0F00-1BE9-AFEDCBF95B47}" dt="2022-08-04T18:53:46.986" v="34" actId="14100"/>
          <ac:spMkLst>
            <pc:docMk/>
            <pc:sldMk cId="1110270828" sldId="3924"/>
            <ac:spMk id="4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51:17.986" v="28"/>
          <ac:spMkLst>
            <pc:docMk/>
            <pc:sldMk cId="1110270828" sldId="3924"/>
            <ac:spMk id="6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51:14.501" v="27"/>
          <ac:spMkLst>
            <pc:docMk/>
            <pc:sldMk cId="1110270828" sldId="3924"/>
            <ac:spMk id="7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51:21.298" v="29"/>
          <ac:spMkLst>
            <pc:docMk/>
            <pc:sldMk cId="1110270828" sldId="3924"/>
            <ac:spMk id="8" creationId="{00000000-0000-0000-0000-000000000000}"/>
          </ac:spMkLst>
        </pc:spChg>
        <pc:spChg chg="del">
          <ac:chgData name="Narducci, Christopher" userId="S::58311@icf.com::4be5fa07-d768-4c96-9d38-f3f1968c7f79" providerId="AD" clId="Web-{99AD9B5D-F410-0F00-1BE9-AFEDCBF95B47}" dt="2022-08-04T18:51:34.954" v="33"/>
          <ac:spMkLst>
            <pc:docMk/>
            <pc:sldMk cId="1110270828" sldId="3924"/>
            <ac:spMk id="9" creationId="{00000000-0000-0000-0000-000000000000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51:29.689" v="31"/>
          <ac:spMkLst>
            <pc:docMk/>
            <pc:sldMk cId="1110270828" sldId="3924"/>
            <ac:spMk id="11" creationId="{690D1D34-C0D8-B798-074E-E7A8A69EFDCC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51:31.923" v="32"/>
          <ac:spMkLst>
            <pc:docMk/>
            <pc:sldMk cId="1110270828" sldId="3924"/>
            <ac:spMk id="13" creationId="{43DCD00E-69A7-EF38-CD68-9692155DC517}"/>
          </ac:spMkLst>
        </pc:spChg>
        <pc:spChg chg="add del mod">
          <ac:chgData name="Narducci, Christopher" userId="S::58311@icf.com::4be5fa07-d768-4c96-9d38-f3f1968c7f79" providerId="AD" clId="Web-{99AD9B5D-F410-0F00-1BE9-AFEDCBF95B47}" dt="2022-08-04T18:51:26.048" v="30"/>
          <ac:spMkLst>
            <pc:docMk/>
            <pc:sldMk cId="1110270828" sldId="3924"/>
            <ac:spMk id="15" creationId="{FDE9BA1E-99E7-5C1E-519E-C9D62991047B}"/>
          </ac:spMkLst>
        </pc:spChg>
        <pc:spChg chg="add mod">
          <ac:chgData name="Narducci, Christopher" userId="S::58311@icf.com::4be5fa07-d768-4c96-9d38-f3f1968c7f79" providerId="AD" clId="Web-{99AD9B5D-F410-0F00-1BE9-AFEDCBF95B47}" dt="2022-08-04T18:51:34.954" v="33"/>
          <ac:spMkLst>
            <pc:docMk/>
            <pc:sldMk cId="1110270828" sldId="3924"/>
            <ac:spMk id="17" creationId="{D7D95CA2-5A5B-1ADC-C54E-BAB5FAE045F1}"/>
          </ac:spMkLst>
        </pc:spChg>
      </pc:sldChg>
    </pc:docChg>
  </pc:docChgLst>
  <pc:docChgLst>
    <pc:chgData name="Achaoui, Sarah" userId="S::58281@icf.com::4d085b57-8128-40a2-ba00-3e03fbf36460" providerId="AD" clId="Web-{DBF1FCFB-9407-1C06-9828-DE188AA3968E}"/>
    <pc:docChg chg="">
      <pc:chgData name="Achaoui, Sarah" userId="S::58281@icf.com::4d085b57-8128-40a2-ba00-3e03fbf36460" providerId="AD" clId="Web-{DBF1FCFB-9407-1C06-9828-DE188AA3968E}" dt="2022-08-04T20:39:21.861" v="1"/>
      <pc:docMkLst>
        <pc:docMk/>
      </pc:docMkLst>
      <pc:sldChg chg="delCm">
        <pc:chgData name="Achaoui, Sarah" userId="S::58281@icf.com::4d085b57-8128-40a2-ba00-3e03fbf36460" providerId="AD" clId="Web-{DBF1FCFB-9407-1C06-9828-DE188AA3968E}" dt="2022-08-04T20:39:21.861" v="1"/>
        <pc:sldMkLst>
          <pc:docMk/>
          <pc:sldMk cId="1127530149" sldId="3905"/>
        </pc:sldMkLst>
      </pc:sldChg>
    </pc:docChg>
  </pc:docChgLst>
  <pc:docChgLst>
    <pc:chgData name="Narducci, Christopher" userId="S::58311@icf.com::4be5fa07-d768-4c96-9d38-f3f1968c7f79" providerId="AD" clId="Web-{470D06A1-B46E-CECB-D463-A27D6427C28E}"/>
    <pc:docChg chg="">
      <pc:chgData name="Narducci, Christopher" userId="S::58311@icf.com::4be5fa07-d768-4c96-9d38-f3f1968c7f79" providerId="AD" clId="Web-{470D06A1-B46E-CECB-D463-A27D6427C28E}" dt="2022-08-09T18:59:54.495" v="0"/>
      <pc:docMkLst>
        <pc:docMk/>
      </pc:docMkLst>
      <pc:sldChg chg="modCm">
        <pc:chgData name="Narducci, Christopher" userId="S::58311@icf.com::4be5fa07-d768-4c96-9d38-f3f1968c7f79" providerId="AD" clId="Web-{470D06A1-B46E-CECB-D463-A27D6427C28E}" dt="2022-08-09T18:59:54.495" v="0"/>
        <pc:sldMkLst>
          <pc:docMk/>
          <pc:sldMk cId="3983779572" sldId="3906"/>
        </pc:sldMkLst>
      </pc:sldChg>
    </pc:docChg>
  </pc:docChgLst>
  <pc:docChgLst>
    <pc:chgData name="Baker, Anita (CED)" userId="S::anita.baker_alaska.gov#ext#@icfonline.onmicrosoft.com::7434deae-c66b-47d1-bac6-8d7bfeb70910" providerId="AD" clId="Web-{EC73ABCF-AD3D-4EE4-A487-AB50964F8E0F}"/>
    <pc:docChg chg="modSld">
      <pc:chgData name="Baker, Anita (CED)" userId="S::anita.baker_alaska.gov#ext#@icfonline.onmicrosoft.com::7434deae-c66b-47d1-bac6-8d7bfeb70910" providerId="AD" clId="Web-{EC73ABCF-AD3D-4EE4-A487-AB50964F8E0F}" dt="2022-10-24T22:32:23.556" v="56" actId="20577"/>
      <pc:docMkLst>
        <pc:docMk/>
      </pc:docMkLst>
      <pc:sldChg chg="modSp">
        <pc:chgData name="Baker, Anita (CED)" userId="S::anita.baker_alaska.gov#ext#@icfonline.onmicrosoft.com::7434deae-c66b-47d1-bac6-8d7bfeb70910" providerId="AD" clId="Web-{EC73ABCF-AD3D-4EE4-A487-AB50964F8E0F}" dt="2022-10-24T22:20:26.808" v="3" actId="20577"/>
        <pc:sldMkLst>
          <pc:docMk/>
          <pc:sldMk cId="844934358" sldId="3766"/>
        </pc:sldMkLst>
        <pc:spChg chg="mod">
          <ac:chgData name="Baker, Anita (CED)" userId="S::anita.baker_alaska.gov#ext#@icfonline.onmicrosoft.com::7434deae-c66b-47d1-bac6-8d7bfeb70910" providerId="AD" clId="Web-{EC73ABCF-AD3D-4EE4-A487-AB50964F8E0F}" dt="2022-10-24T22:20:26.808" v="3" actId="20577"/>
          <ac:spMkLst>
            <pc:docMk/>
            <pc:sldMk cId="844934358" sldId="3766"/>
            <ac:spMk id="6" creationId="{00000000-0000-0000-0000-000000000000}"/>
          </ac:spMkLst>
        </pc:spChg>
      </pc:sldChg>
      <pc:sldChg chg="modSp">
        <pc:chgData name="Baker, Anita (CED)" userId="S::anita.baker_alaska.gov#ext#@icfonline.onmicrosoft.com::7434deae-c66b-47d1-bac6-8d7bfeb70910" providerId="AD" clId="Web-{EC73ABCF-AD3D-4EE4-A487-AB50964F8E0F}" dt="2022-10-24T22:28:45.828" v="27"/>
        <pc:sldMkLst>
          <pc:docMk/>
          <pc:sldMk cId="4088165395" sldId="3903"/>
        </pc:sldMkLst>
        <pc:graphicFrameChg chg="mod modGraphic">
          <ac:chgData name="Baker, Anita (CED)" userId="S::anita.baker_alaska.gov#ext#@icfonline.onmicrosoft.com::7434deae-c66b-47d1-bac6-8d7bfeb70910" providerId="AD" clId="Web-{EC73ABCF-AD3D-4EE4-A487-AB50964F8E0F}" dt="2022-10-24T22:28:45.828" v="27"/>
          <ac:graphicFrameMkLst>
            <pc:docMk/>
            <pc:sldMk cId="4088165395" sldId="3903"/>
            <ac:graphicFrameMk id="2" creationId="{8CECF4DE-493E-CCF3-C548-425C3780132E}"/>
          </ac:graphicFrameMkLst>
        </pc:graphicFrameChg>
      </pc:sldChg>
      <pc:sldChg chg="modSp">
        <pc:chgData name="Baker, Anita (CED)" userId="S::anita.baker_alaska.gov#ext#@icfonline.onmicrosoft.com::7434deae-c66b-47d1-bac6-8d7bfeb70910" providerId="AD" clId="Web-{EC73ABCF-AD3D-4EE4-A487-AB50964F8E0F}" dt="2022-10-24T22:26:21.151" v="21" actId="20577"/>
        <pc:sldMkLst>
          <pc:docMk/>
          <pc:sldMk cId="642142158" sldId="3904"/>
        </pc:sldMkLst>
        <pc:spChg chg="mod">
          <ac:chgData name="Baker, Anita (CED)" userId="S::anita.baker_alaska.gov#ext#@icfonline.onmicrosoft.com::7434deae-c66b-47d1-bac6-8d7bfeb70910" providerId="AD" clId="Web-{EC73ABCF-AD3D-4EE4-A487-AB50964F8E0F}" dt="2022-10-24T22:26:21.151" v="21" actId="20577"/>
          <ac:spMkLst>
            <pc:docMk/>
            <pc:sldMk cId="642142158" sldId="3904"/>
            <ac:spMk id="18" creationId="{9463EB77-0768-8B2C-42A9-E665F9BF7F6C}"/>
          </ac:spMkLst>
        </pc:spChg>
      </pc:sldChg>
      <pc:sldChg chg="modSp">
        <pc:chgData name="Baker, Anita (CED)" userId="S::anita.baker_alaska.gov#ext#@icfonline.onmicrosoft.com::7434deae-c66b-47d1-bac6-8d7bfeb70910" providerId="AD" clId="Web-{EC73ABCF-AD3D-4EE4-A487-AB50964F8E0F}" dt="2022-10-24T22:24:45.944" v="13" actId="20577"/>
        <pc:sldMkLst>
          <pc:docMk/>
          <pc:sldMk cId="2109472275" sldId="3913"/>
        </pc:sldMkLst>
        <pc:spChg chg="mod">
          <ac:chgData name="Baker, Anita (CED)" userId="S::anita.baker_alaska.gov#ext#@icfonline.onmicrosoft.com::7434deae-c66b-47d1-bac6-8d7bfeb70910" providerId="AD" clId="Web-{EC73ABCF-AD3D-4EE4-A487-AB50964F8E0F}" dt="2022-10-24T22:24:45.944" v="13" actId="20577"/>
          <ac:spMkLst>
            <pc:docMk/>
            <pc:sldMk cId="2109472275" sldId="3913"/>
            <ac:spMk id="6" creationId="{2131AED0-7520-57DE-693A-6C7520BFE3F2}"/>
          </ac:spMkLst>
        </pc:spChg>
      </pc:sldChg>
      <pc:sldChg chg="modSp">
        <pc:chgData name="Baker, Anita (CED)" userId="S::anita.baker_alaska.gov#ext#@icfonline.onmicrosoft.com::7434deae-c66b-47d1-bac6-8d7bfeb70910" providerId="AD" clId="Web-{EC73ABCF-AD3D-4EE4-A487-AB50964F8E0F}" dt="2022-10-24T22:22:50.736" v="9" actId="20577"/>
        <pc:sldMkLst>
          <pc:docMk/>
          <pc:sldMk cId="1183098304" sldId="3914"/>
        </pc:sldMkLst>
        <pc:spChg chg="mod">
          <ac:chgData name="Baker, Anita (CED)" userId="S::anita.baker_alaska.gov#ext#@icfonline.onmicrosoft.com::7434deae-c66b-47d1-bac6-8d7bfeb70910" providerId="AD" clId="Web-{EC73ABCF-AD3D-4EE4-A487-AB50964F8E0F}" dt="2022-10-24T22:22:50.736" v="9" actId="20577"/>
          <ac:spMkLst>
            <pc:docMk/>
            <pc:sldMk cId="1183098304" sldId="3914"/>
            <ac:spMk id="4" creationId="{00000000-0000-0000-0000-000000000000}"/>
          </ac:spMkLst>
        </pc:spChg>
      </pc:sldChg>
      <pc:sldChg chg="modSp">
        <pc:chgData name="Baker, Anita (CED)" userId="S::anita.baker_alaska.gov#ext#@icfonline.onmicrosoft.com::7434deae-c66b-47d1-bac6-8d7bfeb70910" providerId="AD" clId="Web-{EC73ABCF-AD3D-4EE4-A487-AB50964F8E0F}" dt="2022-10-24T22:25:50.759" v="18" actId="20577"/>
        <pc:sldMkLst>
          <pc:docMk/>
          <pc:sldMk cId="1311410365" sldId="3916"/>
        </pc:sldMkLst>
        <pc:spChg chg="mod">
          <ac:chgData name="Baker, Anita (CED)" userId="S::anita.baker_alaska.gov#ext#@icfonline.onmicrosoft.com::7434deae-c66b-47d1-bac6-8d7bfeb70910" providerId="AD" clId="Web-{EC73ABCF-AD3D-4EE4-A487-AB50964F8E0F}" dt="2022-10-24T22:25:50.759" v="18" actId="20577"/>
          <ac:spMkLst>
            <pc:docMk/>
            <pc:sldMk cId="1311410365" sldId="3916"/>
            <ac:spMk id="5" creationId="{E8A82AEE-6F48-2FA2-CA22-E8E852C6C181}"/>
          </ac:spMkLst>
        </pc:spChg>
      </pc:sldChg>
      <pc:sldChg chg="modSp">
        <pc:chgData name="Baker, Anita (CED)" userId="S::anita.baker_alaska.gov#ext#@icfonline.onmicrosoft.com::7434deae-c66b-47d1-bac6-8d7bfeb70910" providerId="AD" clId="Web-{EC73ABCF-AD3D-4EE4-A487-AB50964F8E0F}" dt="2022-10-24T22:32:23.556" v="56" actId="20577"/>
        <pc:sldMkLst>
          <pc:docMk/>
          <pc:sldMk cId="3529974360" sldId="3918"/>
        </pc:sldMkLst>
        <pc:graphicFrameChg chg="modGraphic">
          <ac:chgData name="Baker, Anita (CED)" userId="S::anita.baker_alaska.gov#ext#@icfonline.onmicrosoft.com::7434deae-c66b-47d1-bac6-8d7bfeb70910" providerId="AD" clId="Web-{EC73ABCF-AD3D-4EE4-A487-AB50964F8E0F}" dt="2022-10-24T22:32:23.556" v="56" actId="20577"/>
          <ac:graphicFrameMkLst>
            <pc:docMk/>
            <pc:sldMk cId="3529974360" sldId="3918"/>
            <ac:graphicFrameMk id="16" creationId="{C5D4B8DB-30F7-818D-AD18-5A7CA6BB9511}"/>
          </ac:graphicFrameMkLst>
        </pc:graphicFrameChg>
      </pc:sldChg>
    </pc:docChg>
  </pc:docChgLst>
  <pc:docChgLst>
    <pc:chgData name="Narducci, Christopher" userId="S::58311@icf.com::4be5fa07-d768-4c96-9d38-f3f1968c7f79" providerId="AD" clId="Web-{4C06151D-7734-53B2-6353-A2089ADC8454}"/>
    <pc:docChg chg="sldOrd">
      <pc:chgData name="Narducci, Christopher" userId="S::58311@icf.com::4be5fa07-d768-4c96-9d38-f3f1968c7f79" providerId="AD" clId="Web-{4C06151D-7734-53B2-6353-A2089ADC8454}" dt="2022-08-11T22:15:58.788" v="1"/>
      <pc:docMkLst>
        <pc:docMk/>
      </pc:docMkLst>
      <pc:sldChg chg="ord">
        <pc:chgData name="Narducci, Christopher" userId="S::58311@icf.com::4be5fa07-d768-4c96-9d38-f3f1968c7f79" providerId="AD" clId="Web-{4C06151D-7734-53B2-6353-A2089ADC8454}" dt="2022-08-11T22:15:58.788" v="1"/>
        <pc:sldMkLst>
          <pc:docMk/>
          <pc:sldMk cId="2063643550" sldId="3917"/>
        </pc:sldMkLst>
      </pc:sldChg>
    </pc:docChg>
  </pc:docChgLst>
  <pc:docChgLst>
    <pc:chgData name="Narducci, Christopher" userId="S::58311@icf.com::4be5fa07-d768-4c96-9d38-f3f1968c7f79" providerId="AD" clId="Web-{9B10C73D-2668-1866-44C2-D45CB6DF2DF4}"/>
    <pc:docChg chg="modSld">
      <pc:chgData name="Narducci, Christopher" userId="S::58311@icf.com::4be5fa07-d768-4c96-9d38-f3f1968c7f79" providerId="AD" clId="Web-{9B10C73D-2668-1866-44C2-D45CB6DF2DF4}" dt="2022-08-22T15:57:40.448" v="16"/>
      <pc:docMkLst>
        <pc:docMk/>
      </pc:docMkLst>
      <pc:sldChg chg="modNotes">
        <pc:chgData name="Narducci, Christopher" userId="S::58311@icf.com::4be5fa07-d768-4c96-9d38-f3f1968c7f79" providerId="AD" clId="Web-{9B10C73D-2668-1866-44C2-D45CB6DF2DF4}" dt="2022-08-22T15:57:40.448" v="16"/>
        <pc:sldMkLst>
          <pc:docMk/>
          <pc:sldMk cId="3983779572" sldId="3906"/>
        </pc:sldMkLst>
      </pc:sldChg>
      <pc:sldChg chg="modNotes">
        <pc:chgData name="Narducci, Christopher" userId="S::58311@icf.com::4be5fa07-d768-4c96-9d38-f3f1968c7f79" providerId="AD" clId="Web-{9B10C73D-2668-1866-44C2-D45CB6DF2DF4}" dt="2022-08-22T15:55:17.834" v="14"/>
        <pc:sldMkLst>
          <pc:docMk/>
          <pc:sldMk cId="2063643550" sldId="3917"/>
        </pc:sldMkLst>
      </pc:sldChg>
    </pc:docChg>
  </pc:docChgLst>
</pc:chgInfo>
</file>

<file path=ppt/comments/modernComment_F42_ED73A6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B26FA5-1DFA-4047-B0C2-3A12F4FC5B80}" authorId="{A5B50B7C-29E0-4714-6D90-6AC02180E6D8}" status="resolved" created="2022-08-05T13:13:51.195" complete="100000">
    <pc:sldMkLst xmlns:pc="http://schemas.microsoft.com/office/powerpoint/2013/main/command">
      <pc:docMk/>
      <pc:sldMk cId="3983779572" sldId="3906"/>
    </pc:sldMkLst>
    <p188:txBody>
      <a:bodyPr/>
      <a:lstStyle/>
      <a:p>
        <a:r>
          <a:rPr lang="en-US"/>
          <a:t>We plan to update this slide with maps and analysis of all three boroughs, as recommended by DCCED. Can we include a key to understand the meaning behind the color gradation. (Either within the map or just in the slide itself.) Leaving this as a placeholder for now. 
Also, do we need the overall Alaska box for a presentation for people who live here? We can make the regional map bigger and make the three boroughs more clearly delineated.</a:t>
        </a:r>
      </a:p>
    </p188:txBody>
  </p188:cm>
</p188:cmLst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5.4.204.113"/>
  <p:tag name="AS_RELEASE_DATE" val="2020.03.14"/>
  <p:tag name="AS_TITLE" val="Aspose.Slides for .NET Standard 2.0"/>
  <p:tag name="AS_VERSION" val="20.3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174eb58-2079-46f6-bfdc-04e5dcf07d21">
      <UserInfo>
        <DisplayName>Narducci, Christopher</DisplayName>
        <AccountId>20</AccountId>
        <AccountType/>
      </UserInfo>
    </SharedWithUsers>
    <TaxCatchAll xmlns="2174eb58-2079-46f6-bfdc-04e5dcf07d21" xsi:nil="true"/>
    <lcf76f155ced4ddcb4097134ff3c332f xmlns="fe8c795a-4986-4f5a-bb9b-05c2a87ff0c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11E7BCAFD9604891B195E5BF6FDA87" ma:contentTypeVersion="14" ma:contentTypeDescription="Create a new document." ma:contentTypeScope="" ma:versionID="ee72da96acf229a5212c392617e7e382">
  <xsd:schema xmlns:xsd="http://www.w3.org/2001/XMLSchema" xmlns:xs="http://www.w3.org/2001/XMLSchema" xmlns:p="http://schemas.microsoft.com/office/2006/metadata/properties" xmlns:ns2="fe8c795a-4986-4f5a-bb9b-05c2a87ff0c6" xmlns:ns3="2174eb58-2079-46f6-bfdc-04e5dcf07d21" targetNamespace="http://schemas.microsoft.com/office/2006/metadata/properties" ma:root="true" ma:fieldsID="35c7d94c1af8af8e22321ab9f4b78d29" ns2:_="" ns3:_="">
    <xsd:import namespace="fe8c795a-4986-4f5a-bb9b-05c2a87ff0c6"/>
    <xsd:import namespace="2174eb58-2079-46f6-bfdc-04e5dcf07d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c795a-4986-4f5a-bb9b-05c2a87ff0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4eb58-2079-46f6-bfdc-04e5dcf07d2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af4f796-81c1-4afd-8a23-3e9d9f8128b6}" ma:internalName="TaxCatchAll" ma:showField="CatchAllData" ma:web="2174eb58-2079-46f6-bfdc-04e5dcf07d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242BE9-3538-4C76-B5DA-5280EF538924}">
  <ds:schemaRefs>
    <ds:schemaRef ds:uri="fe8c795a-4986-4f5a-bb9b-05c2a87ff0c6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2174eb58-2079-46f6-bfdc-04e5dcf07d21"/>
  </ds:schemaRefs>
</ds:datastoreItem>
</file>

<file path=customXml/itemProps2.xml><?xml version="1.0" encoding="utf-8"?>
<ds:datastoreItem xmlns:ds="http://schemas.openxmlformats.org/officeDocument/2006/customXml" ds:itemID="{720DDFE1-73E7-4B41-A5C8-1FBDF7364E99}">
  <ds:schemaRefs>
    <ds:schemaRef ds:uri="2174eb58-2079-46f6-bfdc-04e5dcf07d21"/>
    <ds:schemaRef ds:uri="fe8c795a-4986-4f5a-bb9b-05c2a87ff0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977E34-3D7B-477E-86BD-0855E78E41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2922</Words>
  <Application>Microsoft Macintosh PowerPoint</Application>
  <PresentationFormat>Panorámica</PresentationFormat>
  <Paragraphs>417</Paragraphs>
  <Slides>23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40" baseType="lpstr">
      <vt:lpstr>.AppleSystemUIFont</vt:lpstr>
      <vt:lpstr>Arial,Sans-Serif</vt:lpstr>
      <vt:lpstr>Calibri</vt:lpstr>
      <vt:lpstr>Century Gothic</vt:lpstr>
      <vt:lpstr>Courier New</vt:lpstr>
      <vt:lpstr>DM Sans</vt:lpstr>
      <vt:lpstr>DM Sans Bold</vt:lpstr>
      <vt:lpstr>DM Sans Medium</vt:lpstr>
      <vt:lpstr>inherit</vt:lpstr>
      <vt:lpstr>Open Sans</vt:lpstr>
      <vt:lpstr>Segoe UI</vt:lpstr>
      <vt:lpstr>Times New Roman</vt:lpstr>
      <vt:lpstr>Wingdings</vt:lpstr>
      <vt:lpstr>Wingdings,Sans-Serif</vt:lpstr>
      <vt:lpstr>Arial</vt:lpstr>
      <vt:lpstr>ICF 2021 Master</vt:lpstr>
      <vt:lpstr>1_ICF 2021 Master</vt:lpstr>
      <vt:lpstr>Presentación de PowerPoint</vt:lpstr>
      <vt:lpstr>Contenidos</vt:lpstr>
      <vt:lpstr>Introducción y resumen</vt:lpstr>
      <vt:lpstr>Objetivo de la audiencia pública de hoy</vt:lpstr>
      <vt:lpstr>¿Qué son los fondos de CDBG-MIT? </vt:lpstr>
      <vt:lpstr>Objetivos de CDBG-MIT del HUD</vt:lpstr>
      <vt:lpstr>Actividades elegibles de CDBG-MIT</vt:lpstr>
      <vt:lpstr>Zonas más impactadas y afectadas (MIDs, por sus siglas en inglés)</vt:lpstr>
      <vt:lpstr>Priorización de las líneas vitales e instalaciones críticas de la comunidad</vt:lpstr>
      <vt:lpstr>Evaluación de las necesidades de mitigación </vt:lpstr>
      <vt:lpstr>Evaluación de las necesidades de mitigación</vt:lpstr>
      <vt:lpstr>Identificación de peligros</vt:lpstr>
      <vt:lpstr>Priorización de las líneas vitales e instalaciones críticas</vt:lpstr>
      <vt:lpstr>Índice de riesgo nacional de FEMA (0-100) </vt:lpstr>
      <vt:lpstr> Necesidades de mitigación identificadas en el análisis de peligros con ejemplos de actividades</vt:lpstr>
      <vt:lpstr>Actividades del plan de acción propuesto y el cronograma del plan de acción</vt:lpstr>
      <vt:lpstr> Presupuesto propuesto para las actividades del plan de acción de CDBG-MIT</vt:lpstr>
      <vt:lpstr>Actividad de CDBG-MIT: Transición del sistema de referencia espacial nacional</vt:lpstr>
      <vt:lpstr>Actividad de CDBG-MIT: Sistema de alerta de tsunami de la Península de Kenai</vt:lpstr>
      <vt:lpstr>Actividad de CDBG-MIT: Programa de mitigación de inundaciones en el hogar de Matanuska-Susitna</vt:lpstr>
      <vt:lpstr>Calendario de participación pública para los comentarios al plan de acciones previas</vt:lpstr>
      <vt:lpstr>¿Preguntas?</vt:lpstr>
      <vt:lpstr>Periodo para comentarios</vt:lpstr>
    </vt:vector>
  </TitlesOfParts>
  <Company>ICF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Hannah</dc:creator>
  <cp:lastModifiedBy>Carolina Isabel Jalil</cp:lastModifiedBy>
  <cp:revision>81</cp:revision>
  <dcterms:created xsi:type="dcterms:W3CDTF">2022-07-13T16:37:49Z</dcterms:created>
  <dcterms:modified xsi:type="dcterms:W3CDTF">2022-11-02T17:00:59Z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ExtendedDescription">
    <vt:lpwstr/>
  </property>
  <property fmtid="{D5CDD505-2E9C-101B-9397-08002B2CF9AE}" pid="3" name="ComplianceAssetId">
    <vt:lpwstr/>
  </property>
  <property fmtid="{D5CDD505-2E9C-101B-9397-08002B2CF9AE}" pid="4" name="ContentTypeId">
    <vt:lpwstr>0x010100DE11E7BCAFD9604891B195E5BF6FDA87</vt:lpwstr>
  </property>
  <property fmtid="{D5CDD505-2E9C-101B-9397-08002B2CF9AE}" pid="5" name="MediaServiceImageTags">
    <vt:lpwstr/>
  </property>
  <property fmtid="{D5CDD505-2E9C-101B-9397-08002B2CF9AE}" pid="6" name="TriggerFlowInfo">
    <vt:lpwstr/>
  </property>
</Properties>
</file>